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modernComment_517_B664F300.xml" ContentType="application/vnd.ms-powerpoint.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7"/>
  </p:notesMasterIdLst>
  <p:sldIdLst>
    <p:sldId id="1288" r:id="rId2"/>
    <p:sldId id="1292" r:id="rId3"/>
    <p:sldId id="1293" r:id="rId4"/>
    <p:sldId id="1294" r:id="rId5"/>
    <p:sldId id="1295" r:id="rId6"/>
    <p:sldId id="1296" r:id="rId7"/>
    <p:sldId id="1298" r:id="rId8"/>
    <p:sldId id="1297" r:id="rId9"/>
    <p:sldId id="1334" r:id="rId10"/>
    <p:sldId id="1335" r:id="rId11"/>
    <p:sldId id="1299" r:id="rId12"/>
    <p:sldId id="1300" r:id="rId13"/>
    <p:sldId id="1301" r:id="rId14"/>
    <p:sldId id="1302" r:id="rId15"/>
    <p:sldId id="1303" r:id="rId16"/>
    <p:sldId id="1304" r:id="rId17"/>
    <p:sldId id="1305" r:id="rId18"/>
    <p:sldId id="1306" r:id="rId19"/>
    <p:sldId id="1307" r:id="rId20"/>
    <p:sldId id="1308" r:id="rId21"/>
    <p:sldId id="1309" r:id="rId22"/>
    <p:sldId id="1313" r:id="rId23"/>
    <p:sldId id="1316" r:id="rId24"/>
    <p:sldId id="1310" r:id="rId25"/>
    <p:sldId id="1311" r:id="rId26"/>
    <p:sldId id="1314" r:id="rId27"/>
    <p:sldId id="1315" r:id="rId28"/>
    <p:sldId id="1317" r:id="rId29"/>
    <p:sldId id="1318" r:id="rId30"/>
    <p:sldId id="1319" r:id="rId31"/>
    <p:sldId id="1320" r:id="rId32"/>
    <p:sldId id="1328" r:id="rId33"/>
    <p:sldId id="1321" r:id="rId34"/>
    <p:sldId id="1322" r:id="rId35"/>
    <p:sldId id="1323" r:id="rId36"/>
    <p:sldId id="1324" r:id="rId37"/>
    <p:sldId id="1312" r:id="rId38"/>
    <p:sldId id="1325" r:id="rId39"/>
    <p:sldId id="1326" r:id="rId40"/>
    <p:sldId id="1327" r:id="rId41"/>
    <p:sldId id="1329" r:id="rId42"/>
    <p:sldId id="1330" r:id="rId43"/>
    <p:sldId id="1331" r:id="rId44"/>
    <p:sldId id="1332" r:id="rId45"/>
    <p:sldId id="1333" r:id="rId46"/>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764FF9B-CF17-E580-EF0E-03CF6A7B25B4}" name="柴山　悦哉" initials="柴山　悦哉" userId="S::8986925994@utac.u-tokyo.ac.jp::f982c00d-0fc2-48ca-bd84-6ed4a7ed6f7f"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柴山　悦哉" initials="柴山　悦哉" lastIdx="1" clrIdx="0">
    <p:extLst>
      <p:ext uri="{19B8F6BF-5375-455C-9EA6-DF929625EA0E}">
        <p15:presenceInfo xmlns:p15="http://schemas.microsoft.com/office/powerpoint/2012/main" userId="S::8986925994@utac.u-tokyo.ac.jp::f982c00d-0fc2-48ca-bd84-6ed4a7ed6f7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10D5"/>
    <a:srgbClr val="CC9B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446" autoAdjust="0"/>
    <p:restoredTop sz="94710" autoAdjust="0"/>
  </p:normalViewPr>
  <p:slideViewPr>
    <p:cSldViewPr>
      <p:cViewPr varScale="1">
        <p:scale>
          <a:sx n="116" d="100"/>
          <a:sy n="116" d="100"/>
        </p:scale>
        <p:origin x="192" y="520"/>
      </p:cViewPr>
      <p:guideLst>
        <p:guide orient="horz" pos="2160"/>
        <p:guide pos="2880"/>
      </p:guideLst>
    </p:cSldViewPr>
  </p:slideViewPr>
  <p:outlineViewPr>
    <p:cViewPr>
      <p:scale>
        <a:sx n="33" d="100"/>
        <a:sy n="33" d="100"/>
      </p:scale>
      <p:origin x="0" y="-3544"/>
    </p:cViewPr>
  </p:outlineViewPr>
  <p:notesTextViewPr>
    <p:cViewPr>
      <p:scale>
        <a:sx n="100" d="100"/>
        <a:sy n="100" d="100"/>
      </p:scale>
      <p:origin x="0" y="0"/>
    </p:cViewPr>
  </p:notesTextViewPr>
  <p:sorterViewPr>
    <p:cViewPr>
      <p:scale>
        <a:sx n="1" d="1"/>
        <a:sy n="1" d="1"/>
      </p:scale>
      <p:origin x="0" y="0"/>
    </p:cViewPr>
  </p:sorterViewPr>
  <p:notesViewPr>
    <p:cSldViewPr>
      <p:cViewPr varScale="1">
        <p:scale>
          <a:sx n="35" d="100"/>
          <a:sy n="35" d="100"/>
        </p:scale>
        <p:origin x="-1528" y="-9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8/10/relationships/authors" Target="author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ja-JP" dirty="0"/>
              <a:t>2021</a:t>
            </a:r>
            <a:r>
              <a:rPr lang="ja-JP" altLang="en-US"/>
              <a:t>年度に利用したコースの割合</a:t>
            </a:r>
          </a:p>
        </c:rich>
      </c:tx>
      <c:layout>
        <c:manualLayout>
          <c:xMode val="edge"/>
          <c:yMode val="edge"/>
          <c:x val="0.28913723594526547"/>
          <c:y val="9.1394327949958623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bar"/>
        <c:grouping val="clustered"/>
        <c:varyColors val="0"/>
        <c:ser>
          <c:idx val="0"/>
          <c:order val="0"/>
          <c:tx>
            <c:strRef>
              <c:f>Sheet1!$B$1</c:f>
              <c:strCache>
                <c:ptCount val="1"/>
                <c:pt idx="0">
                  <c:v>2021</c:v>
                </c:pt>
              </c:strCache>
            </c:strRef>
          </c:tx>
          <c:spPr>
            <a:solidFill>
              <a:schemeClr val="accent6">
                <a:tint val="100000"/>
              </a:schemeClr>
            </a:solidFill>
            <a:ln>
              <a:noFill/>
            </a:ln>
            <a:effectLst/>
          </c:spPr>
          <c:invertIfNegative val="0"/>
          <c:cat>
            <c:strRef>
              <c:f>Sheet1!$A$2:$A$4</c:f>
              <c:strCache>
                <c:ptCount val="3"/>
                <c:pt idx="0">
                  <c:v>お知らせ</c:v>
                </c:pt>
                <c:pt idx="1">
                  <c:v>掲示板</c:v>
                </c:pt>
                <c:pt idx="2">
                  <c:v>メッセージ</c:v>
                </c:pt>
              </c:strCache>
            </c:strRef>
          </c:cat>
          <c:val>
            <c:numRef>
              <c:f>Sheet1!$B$2:$B$4</c:f>
              <c:numCache>
                <c:formatCode>0.00%</c:formatCode>
                <c:ptCount val="3"/>
                <c:pt idx="0">
                  <c:v>0.76539999999999997</c:v>
                </c:pt>
                <c:pt idx="1">
                  <c:v>0.1404</c:v>
                </c:pt>
                <c:pt idx="2">
                  <c:v>0.14810000000000001</c:v>
                </c:pt>
              </c:numCache>
            </c:numRef>
          </c:val>
          <c:extLst>
            <c:ext xmlns:c16="http://schemas.microsoft.com/office/drawing/2014/chart" uri="{C3380CC4-5D6E-409C-BE32-E72D297353CC}">
              <c16:uniqueId val="{00000000-30E6-EE4F-B676-D209E77415DE}"/>
            </c:ext>
          </c:extLst>
        </c:ser>
        <c:dLbls>
          <c:showLegendKey val="0"/>
          <c:showVal val="0"/>
          <c:showCatName val="0"/>
          <c:showSerName val="0"/>
          <c:showPercent val="0"/>
          <c:showBubbleSize val="0"/>
        </c:dLbls>
        <c:gapWidth val="182"/>
        <c:axId val="1101043423"/>
        <c:axId val="2046139759"/>
      </c:barChart>
      <c:catAx>
        <c:axId val="110104342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2046139759"/>
        <c:crosses val="autoZero"/>
        <c:auto val="1"/>
        <c:lblAlgn val="ctr"/>
        <c:lblOffset val="100"/>
        <c:noMultiLvlLbl val="0"/>
      </c:catAx>
      <c:valAx>
        <c:axId val="2046139759"/>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11010434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517_B664F300.xml><?xml version="1.0" encoding="utf-8"?>
<p188:cmLst xmlns:a="http://schemas.openxmlformats.org/drawingml/2006/main" xmlns:r="http://schemas.openxmlformats.org/officeDocument/2006/relationships" xmlns:p188="http://schemas.microsoft.com/office/powerpoint/2018/8/main">
  <p188:cm id="{1CF584F0-CFF2-FC41-BA35-EEF4F7576028}" authorId="{4764FF9B-CF17-E580-EF0E-03CF6A7B25B4}" created="2022-03-13T09:38:29.026">
    <pc:sldMkLst xmlns:pc="http://schemas.microsoft.com/office/powerpoint/2013/main/command">
      <pc:docMk/>
      <pc:sldMk cId="3060069120" sldId="1303"/>
    </pc:sldMkLst>
    <p188:txBody>
      <a:bodyPr/>
      <a:lstStyle/>
      <a:p>
        <a:r>
          <a:rPr lang="ja-JP" altLang="en-US"/>
          <a:t>もう要らないかも</a:t>
        </a:r>
      </a:p>
    </p188:txBody>
  </p188:cm>
</p188: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5305EB0-020F-4995-961E-A35B2BB78D2B}" type="datetimeFigureOut">
              <a:rPr kumimoji="1" lang="ja-JP" altLang="en-US" smtClean="0"/>
              <a:pPr/>
              <a:t>2022/3/15</a:t>
            </a:fld>
            <a:endParaRPr kumimoji="1" lang="ja-JP" altLang="en-US"/>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842DED-4B9B-4568-AC85-B50FA0785511}" type="slidenum">
              <a:rPr kumimoji="1" lang="ja-JP" altLang="en-US" smtClean="0"/>
              <a:pPr/>
              <a:t>‹#›</a:t>
            </a:fld>
            <a:endParaRPr kumimoji="1" lang="ja-JP"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FD842DED-4B9B-4568-AC85-B50FA0785511}" type="slidenum">
              <a:rPr kumimoji="1" lang="ja-JP" altLang="en-US" smtClean="0"/>
              <a:pPr/>
              <a:t>19</a:t>
            </a:fld>
            <a:endParaRPr kumimoji="1" lang="ja-JP" altLang="en-US"/>
          </a:p>
        </p:txBody>
      </p:sp>
    </p:spTree>
    <p:extLst>
      <p:ext uri="{BB962C8B-B14F-4D97-AF65-F5344CB8AC3E}">
        <p14:creationId xmlns:p14="http://schemas.microsoft.com/office/powerpoint/2010/main" val="1547289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FD842DED-4B9B-4568-AC85-B50FA0785511}" type="slidenum">
              <a:rPr kumimoji="1" lang="ja-JP" altLang="en-US" smtClean="0"/>
              <a:pPr/>
              <a:t>22</a:t>
            </a:fld>
            <a:endParaRPr kumimoji="1" lang="ja-JP" altLang="en-US"/>
          </a:p>
        </p:txBody>
      </p:sp>
    </p:spTree>
    <p:extLst>
      <p:ext uri="{BB962C8B-B14F-4D97-AF65-F5344CB8AC3E}">
        <p14:creationId xmlns:p14="http://schemas.microsoft.com/office/powerpoint/2010/main" val="37718574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フリーフォーム 6"/>
          <p:cNvSpPr>
            <a:spLocks/>
          </p:cNvSpPr>
          <p:nvPr/>
        </p:nvSpPr>
        <p:spPr bwMode="auto">
          <a:xfrm>
            <a:off x="0" y="0"/>
            <a:ext cx="9144000" cy="6858000"/>
          </a:xfrm>
          <a:custGeom>
            <a:avLst/>
            <a:gdLst/>
            <a:ahLst/>
            <a:cxnLst>
              <a:cxn ang="0">
                <a:pos x="1507" y="31"/>
              </a:cxn>
              <a:cxn ang="0">
                <a:pos x="2276" y="2364"/>
              </a:cxn>
              <a:cxn ang="0">
                <a:pos x="1595" y="73"/>
              </a:cxn>
              <a:cxn ang="0">
                <a:pos x="1611" y="431"/>
              </a:cxn>
              <a:cxn ang="0">
                <a:pos x="1247" y="702"/>
              </a:cxn>
              <a:cxn ang="0">
                <a:pos x="1148" y="816"/>
              </a:cxn>
              <a:cxn ang="0">
                <a:pos x="3304" y="1476"/>
              </a:cxn>
              <a:cxn ang="0">
                <a:pos x="1460" y="400"/>
              </a:cxn>
              <a:cxn ang="0">
                <a:pos x="11" y="982"/>
              </a:cxn>
              <a:cxn ang="0">
                <a:pos x="3881" y="192"/>
              </a:cxn>
              <a:cxn ang="0">
                <a:pos x="2790" y="395"/>
              </a:cxn>
              <a:cxn ang="0">
                <a:pos x="3372" y="1003"/>
              </a:cxn>
              <a:cxn ang="0">
                <a:pos x="3408" y="1013"/>
              </a:cxn>
              <a:cxn ang="0">
                <a:pos x="3491" y="1179"/>
              </a:cxn>
              <a:cxn ang="0">
                <a:pos x="3341" y="1642"/>
              </a:cxn>
              <a:cxn ang="0">
                <a:pos x="3169" y="2057"/>
              </a:cxn>
              <a:cxn ang="0">
                <a:pos x="3013" y="2359"/>
              </a:cxn>
              <a:cxn ang="0">
                <a:pos x="317" y="2343"/>
              </a:cxn>
              <a:cxn ang="0">
                <a:pos x="327" y="2696"/>
              </a:cxn>
              <a:cxn ang="0">
                <a:pos x="2665" y="2852"/>
              </a:cxn>
              <a:cxn ang="0">
                <a:pos x="4385" y="3065"/>
              </a:cxn>
              <a:cxn ang="0">
                <a:pos x="4219" y="2411"/>
              </a:cxn>
              <a:cxn ang="0">
                <a:pos x="4328" y="1455"/>
              </a:cxn>
              <a:cxn ang="0">
                <a:pos x="4193" y="1366"/>
              </a:cxn>
              <a:cxn ang="0">
                <a:pos x="4182" y="769"/>
              </a:cxn>
              <a:cxn ang="0">
                <a:pos x="4369" y="515"/>
              </a:cxn>
              <a:cxn ang="0">
                <a:pos x="307" y="2925"/>
              </a:cxn>
              <a:cxn ang="0">
                <a:pos x="4317" y="2811"/>
              </a:cxn>
              <a:cxn ang="0">
                <a:pos x="3855" y="270"/>
              </a:cxn>
              <a:cxn ang="0">
                <a:pos x="4292" y="2889"/>
              </a:cxn>
              <a:cxn ang="0">
                <a:pos x="4203" y="2717"/>
              </a:cxn>
              <a:cxn ang="0">
                <a:pos x="4027" y="2551"/>
              </a:cxn>
              <a:cxn ang="0">
                <a:pos x="348" y="1190"/>
              </a:cxn>
              <a:cxn ang="0">
                <a:pos x="790" y="634"/>
              </a:cxn>
              <a:cxn ang="0">
                <a:pos x="172" y="650"/>
              </a:cxn>
              <a:cxn ang="0">
                <a:pos x="78" y="1341"/>
              </a:cxn>
              <a:cxn ang="0">
                <a:pos x="509" y="857"/>
              </a:cxn>
              <a:cxn ang="0">
                <a:pos x="218" y="946"/>
              </a:cxn>
              <a:cxn ang="0">
                <a:pos x="333" y="1938"/>
              </a:cxn>
              <a:cxn ang="0">
                <a:pos x="244" y="1377"/>
              </a:cxn>
              <a:cxn ang="0">
                <a:pos x="629" y="1122"/>
              </a:cxn>
              <a:cxn ang="0">
                <a:pos x="795" y="587"/>
              </a:cxn>
              <a:cxn ang="0">
                <a:pos x="198" y="1341"/>
              </a:cxn>
              <a:cxn ang="0">
                <a:pos x="3865" y="99"/>
              </a:cxn>
              <a:cxn ang="0">
                <a:pos x="3315" y="899"/>
              </a:cxn>
              <a:cxn ang="0">
                <a:pos x="2276" y="2364"/>
              </a:cxn>
              <a:cxn ang="0">
                <a:pos x="3777" y="37"/>
              </a:cxn>
              <a:cxn ang="0">
                <a:pos x="125" y="1481"/>
              </a:cxn>
              <a:cxn ang="0">
                <a:pos x="114" y="1382"/>
              </a:cxn>
              <a:cxn ang="0">
                <a:pos x="2276" y="2364"/>
              </a:cxn>
              <a:cxn ang="0">
                <a:pos x="847" y="774"/>
              </a:cxn>
              <a:cxn ang="0">
                <a:pos x="1091" y="759"/>
              </a:cxn>
              <a:cxn ang="0">
                <a:pos x="1148" y="743"/>
              </a:cxn>
              <a:cxn ang="0">
                <a:pos x="889" y="831"/>
              </a:cxn>
              <a:cxn ang="0">
                <a:pos x="1018" y="857"/>
              </a:cxn>
              <a:cxn ang="0">
                <a:pos x="915" y="702"/>
              </a:cxn>
              <a:cxn ang="0">
                <a:pos x="1387" y="151"/>
              </a:cxn>
              <a:cxn ang="0">
                <a:pos x="1294" y="322"/>
              </a:cxn>
              <a:cxn ang="0">
                <a:pos x="1356" y="535"/>
              </a:cxn>
              <a:cxn ang="0">
                <a:pos x="1231" y="374"/>
              </a:cxn>
              <a:cxn ang="0">
                <a:pos x="1024" y="489"/>
              </a:cxn>
              <a:cxn ang="0">
                <a:pos x="1231" y="753"/>
              </a:cxn>
              <a:cxn ang="0">
                <a:pos x="1237" y="535"/>
              </a:cxn>
            </a:cxnLst>
            <a:rect l="0" t="0" r="0" b="0"/>
            <a:pathLst>
              <a:path w="4395" h="3107">
                <a:moveTo>
                  <a:pt x="2276" y="2364"/>
                </a:moveTo>
                <a:lnTo>
                  <a:pt x="2291" y="2380"/>
                </a:lnTo>
                <a:lnTo>
                  <a:pt x="2322" y="2385"/>
                </a:lnTo>
                <a:lnTo>
                  <a:pt x="2354" y="2390"/>
                </a:lnTo>
                <a:lnTo>
                  <a:pt x="2385" y="2380"/>
                </a:lnTo>
                <a:lnTo>
                  <a:pt x="2364" y="2369"/>
                </a:lnTo>
                <a:lnTo>
                  <a:pt x="2333" y="2369"/>
                </a:lnTo>
                <a:lnTo>
                  <a:pt x="2302" y="2364"/>
                </a:lnTo>
                <a:lnTo>
                  <a:pt x="2281" y="2364"/>
                </a:lnTo>
                <a:lnTo>
                  <a:pt x="2271" y="2364"/>
                </a:lnTo>
                <a:lnTo>
                  <a:pt x="2271" y="2364"/>
                </a:lnTo>
                <a:lnTo>
                  <a:pt x="2276" y="2364"/>
                </a:lnTo>
                <a:lnTo>
                  <a:pt x="2286" y="135"/>
                </a:lnTo>
                <a:lnTo>
                  <a:pt x="2302" y="130"/>
                </a:lnTo>
                <a:lnTo>
                  <a:pt x="2312" y="125"/>
                </a:lnTo>
                <a:lnTo>
                  <a:pt x="2317" y="135"/>
                </a:lnTo>
                <a:lnTo>
                  <a:pt x="2328" y="130"/>
                </a:lnTo>
                <a:lnTo>
                  <a:pt x="2343" y="151"/>
                </a:lnTo>
                <a:lnTo>
                  <a:pt x="2343" y="156"/>
                </a:lnTo>
                <a:lnTo>
                  <a:pt x="2348" y="151"/>
                </a:lnTo>
                <a:lnTo>
                  <a:pt x="2348" y="146"/>
                </a:lnTo>
                <a:lnTo>
                  <a:pt x="2348" y="140"/>
                </a:lnTo>
                <a:lnTo>
                  <a:pt x="2343" y="125"/>
                </a:lnTo>
                <a:lnTo>
                  <a:pt x="2354" y="125"/>
                </a:lnTo>
                <a:lnTo>
                  <a:pt x="2364" y="135"/>
                </a:lnTo>
                <a:lnTo>
                  <a:pt x="2369" y="135"/>
                </a:lnTo>
                <a:lnTo>
                  <a:pt x="2374" y="130"/>
                </a:lnTo>
                <a:lnTo>
                  <a:pt x="2374" y="125"/>
                </a:lnTo>
                <a:lnTo>
                  <a:pt x="2374" y="120"/>
                </a:lnTo>
                <a:lnTo>
                  <a:pt x="2364" y="114"/>
                </a:lnTo>
                <a:lnTo>
                  <a:pt x="2380" y="104"/>
                </a:lnTo>
                <a:lnTo>
                  <a:pt x="2364" y="99"/>
                </a:lnTo>
                <a:lnTo>
                  <a:pt x="2359" y="99"/>
                </a:lnTo>
                <a:lnTo>
                  <a:pt x="2348" y="104"/>
                </a:lnTo>
                <a:lnTo>
                  <a:pt x="2354" y="89"/>
                </a:lnTo>
                <a:lnTo>
                  <a:pt x="2328" y="94"/>
                </a:lnTo>
                <a:lnTo>
                  <a:pt x="2322" y="89"/>
                </a:lnTo>
                <a:lnTo>
                  <a:pt x="2322" y="78"/>
                </a:lnTo>
                <a:lnTo>
                  <a:pt x="2312" y="78"/>
                </a:lnTo>
                <a:lnTo>
                  <a:pt x="2297" y="78"/>
                </a:lnTo>
                <a:lnTo>
                  <a:pt x="2297" y="83"/>
                </a:lnTo>
                <a:lnTo>
                  <a:pt x="2297" y="89"/>
                </a:lnTo>
                <a:lnTo>
                  <a:pt x="2302" y="94"/>
                </a:lnTo>
                <a:lnTo>
                  <a:pt x="2286" y="109"/>
                </a:lnTo>
                <a:lnTo>
                  <a:pt x="2302" y="104"/>
                </a:lnTo>
                <a:lnTo>
                  <a:pt x="2297" y="109"/>
                </a:lnTo>
                <a:lnTo>
                  <a:pt x="2286" y="135"/>
                </a:lnTo>
                <a:lnTo>
                  <a:pt x="2276" y="2364"/>
                </a:lnTo>
                <a:lnTo>
                  <a:pt x="2338" y="302"/>
                </a:lnTo>
                <a:lnTo>
                  <a:pt x="2328" y="312"/>
                </a:lnTo>
                <a:lnTo>
                  <a:pt x="2322" y="312"/>
                </a:lnTo>
                <a:lnTo>
                  <a:pt x="2328" y="302"/>
                </a:lnTo>
                <a:lnTo>
                  <a:pt x="2322" y="302"/>
                </a:lnTo>
                <a:lnTo>
                  <a:pt x="2317" y="302"/>
                </a:lnTo>
                <a:lnTo>
                  <a:pt x="2322" y="296"/>
                </a:lnTo>
                <a:lnTo>
                  <a:pt x="2328" y="291"/>
                </a:lnTo>
                <a:lnTo>
                  <a:pt x="2317" y="296"/>
                </a:lnTo>
                <a:lnTo>
                  <a:pt x="2317" y="291"/>
                </a:lnTo>
                <a:lnTo>
                  <a:pt x="2307" y="302"/>
                </a:lnTo>
                <a:lnTo>
                  <a:pt x="2302" y="312"/>
                </a:lnTo>
                <a:lnTo>
                  <a:pt x="2297" y="312"/>
                </a:lnTo>
                <a:lnTo>
                  <a:pt x="2297" y="317"/>
                </a:lnTo>
                <a:lnTo>
                  <a:pt x="2302" y="317"/>
                </a:lnTo>
                <a:lnTo>
                  <a:pt x="2302" y="322"/>
                </a:lnTo>
                <a:lnTo>
                  <a:pt x="2307" y="322"/>
                </a:lnTo>
                <a:lnTo>
                  <a:pt x="2307" y="327"/>
                </a:lnTo>
                <a:lnTo>
                  <a:pt x="2307" y="333"/>
                </a:lnTo>
                <a:lnTo>
                  <a:pt x="2317" y="327"/>
                </a:lnTo>
                <a:lnTo>
                  <a:pt x="2317" y="322"/>
                </a:lnTo>
                <a:lnTo>
                  <a:pt x="2328" y="327"/>
                </a:lnTo>
                <a:lnTo>
                  <a:pt x="2328" y="333"/>
                </a:lnTo>
                <a:lnTo>
                  <a:pt x="2328" y="327"/>
                </a:lnTo>
                <a:lnTo>
                  <a:pt x="2328" y="322"/>
                </a:lnTo>
                <a:lnTo>
                  <a:pt x="2328" y="317"/>
                </a:lnTo>
                <a:lnTo>
                  <a:pt x="2322" y="317"/>
                </a:lnTo>
                <a:lnTo>
                  <a:pt x="2338" y="312"/>
                </a:lnTo>
                <a:lnTo>
                  <a:pt x="2338" y="302"/>
                </a:lnTo>
                <a:lnTo>
                  <a:pt x="2276" y="2364"/>
                </a:lnTo>
                <a:lnTo>
                  <a:pt x="2390" y="78"/>
                </a:lnTo>
                <a:lnTo>
                  <a:pt x="2369" y="83"/>
                </a:lnTo>
                <a:lnTo>
                  <a:pt x="2390" y="89"/>
                </a:lnTo>
                <a:lnTo>
                  <a:pt x="2390" y="78"/>
                </a:lnTo>
                <a:lnTo>
                  <a:pt x="2276" y="2364"/>
                </a:lnTo>
                <a:lnTo>
                  <a:pt x="2359" y="83"/>
                </a:lnTo>
                <a:lnTo>
                  <a:pt x="2354" y="89"/>
                </a:lnTo>
                <a:lnTo>
                  <a:pt x="2369" y="83"/>
                </a:lnTo>
                <a:lnTo>
                  <a:pt x="2359" y="83"/>
                </a:lnTo>
                <a:lnTo>
                  <a:pt x="2276" y="2364"/>
                </a:lnTo>
                <a:lnTo>
                  <a:pt x="1481" y="47"/>
                </a:lnTo>
                <a:lnTo>
                  <a:pt x="1481" y="52"/>
                </a:lnTo>
                <a:lnTo>
                  <a:pt x="1486" y="52"/>
                </a:lnTo>
                <a:lnTo>
                  <a:pt x="1486" y="57"/>
                </a:lnTo>
                <a:lnTo>
                  <a:pt x="1486" y="52"/>
                </a:lnTo>
                <a:lnTo>
                  <a:pt x="1491" y="52"/>
                </a:lnTo>
                <a:lnTo>
                  <a:pt x="1496" y="47"/>
                </a:lnTo>
                <a:lnTo>
                  <a:pt x="1502" y="47"/>
                </a:lnTo>
                <a:lnTo>
                  <a:pt x="1496" y="52"/>
                </a:lnTo>
                <a:lnTo>
                  <a:pt x="1502" y="52"/>
                </a:lnTo>
                <a:lnTo>
                  <a:pt x="1507" y="52"/>
                </a:lnTo>
                <a:lnTo>
                  <a:pt x="1507" y="47"/>
                </a:lnTo>
                <a:lnTo>
                  <a:pt x="1512" y="47"/>
                </a:lnTo>
                <a:lnTo>
                  <a:pt x="1517" y="42"/>
                </a:lnTo>
                <a:lnTo>
                  <a:pt x="1517" y="37"/>
                </a:lnTo>
                <a:lnTo>
                  <a:pt x="1507" y="37"/>
                </a:lnTo>
                <a:lnTo>
                  <a:pt x="1507" y="31"/>
                </a:lnTo>
                <a:lnTo>
                  <a:pt x="1502" y="26"/>
                </a:lnTo>
                <a:lnTo>
                  <a:pt x="1496" y="31"/>
                </a:lnTo>
                <a:lnTo>
                  <a:pt x="1491" y="31"/>
                </a:lnTo>
                <a:lnTo>
                  <a:pt x="1486" y="37"/>
                </a:lnTo>
                <a:lnTo>
                  <a:pt x="1481" y="47"/>
                </a:lnTo>
                <a:lnTo>
                  <a:pt x="2276" y="2364"/>
                </a:lnTo>
                <a:lnTo>
                  <a:pt x="1476" y="172"/>
                </a:lnTo>
                <a:lnTo>
                  <a:pt x="1486" y="172"/>
                </a:lnTo>
                <a:lnTo>
                  <a:pt x="1491" y="166"/>
                </a:lnTo>
                <a:lnTo>
                  <a:pt x="1486" y="161"/>
                </a:lnTo>
                <a:lnTo>
                  <a:pt x="1476" y="166"/>
                </a:lnTo>
                <a:lnTo>
                  <a:pt x="1476" y="172"/>
                </a:lnTo>
                <a:lnTo>
                  <a:pt x="2276" y="2364"/>
                </a:lnTo>
                <a:lnTo>
                  <a:pt x="2686" y="2250"/>
                </a:lnTo>
                <a:lnTo>
                  <a:pt x="2702" y="2234"/>
                </a:lnTo>
                <a:lnTo>
                  <a:pt x="2702" y="2229"/>
                </a:lnTo>
                <a:lnTo>
                  <a:pt x="2691" y="2224"/>
                </a:lnTo>
                <a:lnTo>
                  <a:pt x="2681" y="2218"/>
                </a:lnTo>
                <a:lnTo>
                  <a:pt x="2681" y="2213"/>
                </a:lnTo>
                <a:lnTo>
                  <a:pt x="2686" y="2208"/>
                </a:lnTo>
                <a:lnTo>
                  <a:pt x="2671" y="2218"/>
                </a:lnTo>
                <a:lnTo>
                  <a:pt x="2660" y="2229"/>
                </a:lnTo>
                <a:lnTo>
                  <a:pt x="2655" y="2239"/>
                </a:lnTo>
                <a:lnTo>
                  <a:pt x="2660" y="2250"/>
                </a:lnTo>
                <a:lnTo>
                  <a:pt x="2671" y="2250"/>
                </a:lnTo>
                <a:lnTo>
                  <a:pt x="2686" y="2250"/>
                </a:lnTo>
                <a:lnTo>
                  <a:pt x="2276" y="2364"/>
                </a:lnTo>
                <a:lnTo>
                  <a:pt x="1683" y="21"/>
                </a:lnTo>
                <a:lnTo>
                  <a:pt x="1683" y="26"/>
                </a:lnTo>
                <a:lnTo>
                  <a:pt x="1683" y="31"/>
                </a:lnTo>
                <a:lnTo>
                  <a:pt x="1689" y="31"/>
                </a:lnTo>
                <a:lnTo>
                  <a:pt x="1689" y="37"/>
                </a:lnTo>
                <a:lnTo>
                  <a:pt x="1689" y="31"/>
                </a:lnTo>
                <a:lnTo>
                  <a:pt x="1694" y="37"/>
                </a:lnTo>
                <a:lnTo>
                  <a:pt x="1694" y="31"/>
                </a:lnTo>
                <a:lnTo>
                  <a:pt x="1699" y="37"/>
                </a:lnTo>
                <a:lnTo>
                  <a:pt x="1699" y="31"/>
                </a:lnTo>
                <a:lnTo>
                  <a:pt x="1704" y="31"/>
                </a:lnTo>
                <a:lnTo>
                  <a:pt x="1709" y="26"/>
                </a:lnTo>
                <a:lnTo>
                  <a:pt x="1709" y="21"/>
                </a:lnTo>
                <a:lnTo>
                  <a:pt x="1709" y="26"/>
                </a:lnTo>
                <a:lnTo>
                  <a:pt x="1715" y="21"/>
                </a:lnTo>
                <a:lnTo>
                  <a:pt x="1715" y="16"/>
                </a:lnTo>
                <a:lnTo>
                  <a:pt x="1715" y="11"/>
                </a:lnTo>
                <a:lnTo>
                  <a:pt x="1715" y="5"/>
                </a:lnTo>
                <a:lnTo>
                  <a:pt x="1709" y="5"/>
                </a:lnTo>
                <a:lnTo>
                  <a:pt x="1704" y="5"/>
                </a:lnTo>
                <a:lnTo>
                  <a:pt x="1699" y="11"/>
                </a:lnTo>
                <a:lnTo>
                  <a:pt x="1689" y="16"/>
                </a:lnTo>
                <a:lnTo>
                  <a:pt x="1683" y="21"/>
                </a:lnTo>
                <a:lnTo>
                  <a:pt x="2276" y="2364"/>
                </a:lnTo>
                <a:lnTo>
                  <a:pt x="1496" y="639"/>
                </a:lnTo>
                <a:lnTo>
                  <a:pt x="1496" y="644"/>
                </a:lnTo>
                <a:lnTo>
                  <a:pt x="1502" y="644"/>
                </a:lnTo>
                <a:lnTo>
                  <a:pt x="1507" y="639"/>
                </a:lnTo>
                <a:lnTo>
                  <a:pt x="1502" y="639"/>
                </a:lnTo>
                <a:lnTo>
                  <a:pt x="1496" y="639"/>
                </a:lnTo>
                <a:lnTo>
                  <a:pt x="2276" y="2364"/>
                </a:lnTo>
                <a:lnTo>
                  <a:pt x="1637" y="348"/>
                </a:lnTo>
                <a:lnTo>
                  <a:pt x="1642" y="353"/>
                </a:lnTo>
                <a:lnTo>
                  <a:pt x="1637" y="359"/>
                </a:lnTo>
                <a:lnTo>
                  <a:pt x="1642" y="359"/>
                </a:lnTo>
                <a:lnTo>
                  <a:pt x="1637" y="359"/>
                </a:lnTo>
                <a:lnTo>
                  <a:pt x="1642" y="359"/>
                </a:lnTo>
                <a:lnTo>
                  <a:pt x="1637" y="364"/>
                </a:lnTo>
                <a:lnTo>
                  <a:pt x="1642" y="364"/>
                </a:lnTo>
                <a:lnTo>
                  <a:pt x="1642" y="369"/>
                </a:lnTo>
                <a:lnTo>
                  <a:pt x="1647" y="369"/>
                </a:lnTo>
                <a:lnTo>
                  <a:pt x="1647" y="374"/>
                </a:lnTo>
                <a:lnTo>
                  <a:pt x="1647" y="369"/>
                </a:lnTo>
                <a:lnTo>
                  <a:pt x="1647" y="374"/>
                </a:lnTo>
                <a:lnTo>
                  <a:pt x="1652" y="369"/>
                </a:lnTo>
                <a:lnTo>
                  <a:pt x="1652" y="374"/>
                </a:lnTo>
                <a:lnTo>
                  <a:pt x="1652" y="369"/>
                </a:lnTo>
                <a:lnTo>
                  <a:pt x="1657" y="369"/>
                </a:lnTo>
                <a:lnTo>
                  <a:pt x="1663" y="369"/>
                </a:lnTo>
                <a:lnTo>
                  <a:pt x="1668" y="369"/>
                </a:lnTo>
                <a:lnTo>
                  <a:pt x="1673" y="364"/>
                </a:lnTo>
                <a:lnTo>
                  <a:pt x="1673" y="369"/>
                </a:lnTo>
                <a:lnTo>
                  <a:pt x="1673" y="364"/>
                </a:lnTo>
                <a:lnTo>
                  <a:pt x="1678" y="364"/>
                </a:lnTo>
                <a:lnTo>
                  <a:pt x="1683" y="359"/>
                </a:lnTo>
                <a:lnTo>
                  <a:pt x="1689" y="353"/>
                </a:lnTo>
                <a:lnTo>
                  <a:pt x="1694" y="348"/>
                </a:lnTo>
                <a:lnTo>
                  <a:pt x="1689" y="343"/>
                </a:lnTo>
                <a:lnTo>
                  <a:pt x="1694" y="343"/>
                </a:lnTo>
                <a:lnTo>
                  <a:pt x="1694" y="338"/>
                </a:lnTo>
                <a:lnTo>
                  <a:pt x="1689" y="338"/>
                </a:lnTo>
                <a:lnTo>
                  <a:pt x="1689" y="333"/>
                </a:lnTo>
                <a:lnTo>
                  <a:pt x="1683" y="333"/>
                </a:lnTo>
                <a:lnTo>
                  <a:pt x="1678" y="327"/>
                </a:lnTo>
                <a:lnTo>
                  <a:pt x="1673" y="333"/>
                </a:lnTo>
                <a:lnTo>
                  <a:pt x="1673" y="327"/>
                </a:lnTo>
                <a:lnTo>
                  <a:pt x="1673" y="333"/>
                </a:lnTo>
                <a:lnTo>
                  <a:pt x="1668" y="333"/>
                </a:lnTo>
                <a:lnTo>
                  <a:pt x="1663" y="333"/>
                </a:lnTo>
                <a:lnTo>
                  <a:pt x="1657" y="338"/>
                </a:lnTo>
                <a:lnTo>
                  <a:pt x="1652" y="338"/>
                </a:lnTo>
                <a:lnTo>
                  <a:pt x="1647" y="338"/>
                </a:lnTo>
                <a:lnTo>
                  <a:pt x="1652" y="338"/>
                </a:lnTo>
                <a:lnTo>
                  <a:pt x="1652" y="343"/>
                </a:lnTo>
                <a:lnTo>
                  <a:pt x="1647" y="343"/>
                </a:lnTo>
                <a:lnTo>
                  <a:pt x="1637" y="343"/>
                </a:lnTo>
                <a:lnTo>
                  <a:pt x="1637" y="348"/>
                </a:lnTo>
                <a:lnTo>
                  <a:pt x="2276" y="2364"/>
                </a:lnTo>
                <a:lnTo>
                  <a:pt x="1580" y="203"/>
                </a:lnTo>
                <a:lnTo>
                  <a:pt x="1574" y="203"/>
                </a:lnTo>
                <a:lnTo>
                  <a:pt x="1574" y="208"/>
                </a:lnTo>
                <a:lnTo>
                  <a:pt x="1580" y="208"/>
                </a:lnTo>
                <a:lnTo>
                  <a:pt x="1580" y="203"/>
                </a:lnTo>
                <a:lnTo>
                  <a:pt x="2276" y="2364"/>
                </a:lnTo>
                <a:lnTo>
                  <a:pt x="3523" y="1185"/>
                </a:lnTo>
                <a:lnTo>
                  <a:pt x="3512" y="1195"/>
                </a:lnTo>
                <a:lnTo>
                  <a:pt x="3507" y="1195"/>
                </a:lnTo>
                <a:lnTo>
                  <a:pt x="3512" y="1195"/>
                </a:lnTo>
                <a:lnTo>
                  <a:pt x="3523" y="1185"/>
                </a:lnTo>
                <a:lnTo>
                  <a:pt x="2276" y="2364"/>
                </a:lnTo>
                <a:lnTo>
                  <a:pt x="1580" y="390"/>
                </a:lnTo>
                <a:lnTo>
                  <a:pt x="1564" y="390"/>
                </a:lnTo>
                <a:lnTo>
                  <a:pt x="1554" y="400"/>
                </a:lnTo>
                <a:lnTo>
                  <a:pt x="1559" y="400"/>
                </a:lnTo>
                <a:lnTo>
                  <a:pt x="1559" y="405"/>
                </a:lnTo>
                <a:lnTo>
                  <a:pt x="1559" y="400"/>
                </a:lnTo>
                <a:lnTo>
                  <a:pt x="1559" y="405"/>
                </a:lnTo>
                <a:lnTo>
                  <a:pt x="1564" y="400"/>
                </a:lnTo>
                <a:lnTo>
                  <a:pt x="1564" y="405"/>
                </a:lnTo>
                <a:lnTo>
                  <a:pt x="1564" y="400"/>
                </a:lnTo>
                <a:lnTo>
                  <a:pt x="1574" y="400"/>
                </a:lnTo>
                <a:lnTo>
                  <a:pt x="1574" y="395"/>
                </a:lnTo>
                <a:lnTo>
                  <a:pt x="1580" y="395"/>
                </a:lnTo>
                <a:lnTo>
                  <a:pt x="1580" y="390"/>
                </a:lnTo>
                <a:lnTo>
                  <a:pt x="2276" y="2364"/>
                </a:lnTo>
                <a:lnTo>
                  <a:pt x="1554" y="89"/>
                </a:lnTo>
                <a:lnTo>
                  <a:pt x="1554" y="94"/>
                </a:lnTo>
                <a:lnTo>
                  <a:pt x="1559" y="89"/>
                </a:lnTo>
                <a:lnTo>
                  <a:pt x="1559" y="94"/>
                </a:lnTo>
                <a:lnTo>
                  <a:pt x="1564" y="94"/>
                </a:lnTo>
                <a:lnTo>
                  <a:pt x="1574" y="89"/>
                </a:lnTo>
                <a:lnTo>
                  <a:pt x="1574" y="94"/>
                </a:lnTo>
                <a:lnTo>
                  <a:pt x="1574" y="89"/>
                </a:lnTo>
                <a:lnTo>
                  <a:pt x="1580" y="89"/>
                </a:lnTo>
                <a:lnTo>
                  <a:pt x="1580" y="94"/>
                </a:lnTo>
                <a:lnTo>
                  <a:pt x="1580" y="89"/>
                </a:lnTo>
                <a:lnTo>
                  <a:pt x="1585" y="89"/>
                </a:lnTo>
                <a:lnTo>
                  <a:pt x="1590" y="83"/>
                </a:lnTo>
                <a:lnTo>
                  <a:pt x="1590" y="78"/>
                </a:lnTo>
                <a:lnTo>
                  <a:pt x="1595" y="83"/>
                </a:lnTo>
                <a:lnTo>
                  <a:pt x="1590" y="83"/>
                </a:lnTo>
                <a:lnTo>
                  <a:pt x="1590" y="89"/>
                </a:lnTo>
                <a:lnTo>
                  <a:pt x="1590" y="94"/>
                </a:lnTo>
                <a:lnTo>
                  <a:pt x="1585" y="99"/>
                </a:lnTo>
                <a:lnTo>
                  <a:pt x="1590" y="94"/>
                </a:lnTo>
                <a:lnTo>
                  <a:pt x="1590" y="99"/>
                </a:lnTo>
                <a:lnTo>
                  <a:pt x="1590" y="104"/>
                </a:lnTo>
                <a:lnTo>
                  <a:pt x="1595" y="104"/>
                </a:lnTo>
                <a:lnTo>
                  <a:pt x="1600" y="104"/>
                </a:lnTo>
                <a:lnTo>
                  <a:pt x="1600" y="109"/>
                </a:lnTo>
                <a:lnTo>
                  <a:pt x="1606" y="104"/>
                </a:lnTo>
                <a:lnTo>
                  <a:pt x="1606" y="109"/>
                </a:lnTo>
                <a:lnTo>
                  <a:pt x="1606" y="104"/>
                </a:lnTo>
                <a:lnTo>
                  <a:pt x="1611" y="109"/>
                </a:lnTo>
                <a:lnTo>
                  <a:pt x="1611" y="104"/>
                </a:lnTo>
                <a:lnTo>
                  <a:pt x="1611" y="109"/>
                </a:lnTo>
                <a:lnTo>
                  <a:pt x="1600" y="120"/>
                </a:lnTo>
                <a:lnTo>
                  <a:pt x="1600" y="125"/>
                </a:lnTo>
                <a:lnTo>
                  <a:pt x="1595" y="125"/>
                </a:lnTo>
                <a:lnTo>
                  <a:pt x="1600" y="125"/>
                </a:lnTo>
                <a:lnTo>
                  <a:pt x="1600" y="130"/>
                </a:lnTo>
                <a:lnTo>
                  <a:pt x="1600" y="125"/>
                </a:lnTo>
                <a:lnTo>
                  <a:pt x="1600" y="130"/>
                </a:lnTo>
                <a:lnTo>
                  <a:pt x="1606" y="130"/>
                </a:lnTo>
                <a:lnTo>
                  <a:pt x="1611" y="130"/>
                </a:lnTo>
                <a:lnTo>
                  <a:pt x="1616" y="125"/>
                </a:lnTo>
                <a:lnTo>
                  <a:pt x="1616" y="120"/>
                </a:lnTo>
                <a:lnTo>
                  <a:pt x="1621" y="120"/>
                </a:lnTo>
                <a:lnTo>
                  <a:pt x="1621" y="109"/>
                </a:lnTo>
                <a:lnTo>
                  <a:pt x="1616" y="109"/>
                </a:lnTo>
                <a:lnTo>
                  <a:pt x="1611" y="109"/>
                </a:lnTo>
                <a:lnTo>
                  <a:pt x="1616" y="104"/>
                </a:lnTo>
                <a:lnTo>
                  <a:pt x="1621" y="104"/>
                </a:lnTo>
                <a:lnTo>
                  <a:pt x="1626" y="99"/>
                </a:lnTo>
                <a:lnTo>
                  <a:pt x="1632" y="99"/>
                </a:lnTo>
                <a:lnTo>
                  <a:pt x="1637" y="94"/>
                </a:lnTo>
                <a:lnTo>
                  <a:pt x="1637" y="83"/>
                </a:lnTo>
                <a:lnTo>
                  <a:pt x="1642" y="89"/>
                </a:lnTo>
                <a:lnTo>
                  <a:pt x="1637" y="83"/>
                </a:lnTo>
                <a:lnTo>
                  <a:pt x="1642" y="83"/>
                </a:lnTo>
                <a:lnTo>
                  <a:pt x="1642" y="78"/>
                </a:lnTo>
                <a:lnTo>
                  <a:pt x="1642" y="73"/>
                </a:lnTo>
                <a:lnTo>
                  <a:pt x="1637" y="73"/>
                </a:lnTo>
                <a:lnTo>
                  <a:pt x="1642" y="73"/>
                </a:lnTo>
                <a:lnTo>
                  <a:pt x="1637" y="73"/>
                </a:lnTo>
                <a:lnTo>
                  <a:pt x="1642" y="68"/>
                </a:lnTo>
                <a:lnTo>
                  <a:pt x="1637" y="68"/>
                </a:lnTo>
                <a:lnTo>
                  <a:pt x="1632" y="68"/>
                </a:lnTo>
                <a:lnTo>
                  <a:pt x="1632" y="63"/>
                </a:lnTo>
                <a:lnTo>
                  <a:pt x="1626" y="68"/>
                </a:lnTo>
                <a:lnTo>
                  <a:pt x="1626" y="63"/>
                </a:lnTo>
                <a:lnTo>
                  <a:pt x="1626" y="68"/>
                </a:lnTo>
                <a:lnTo>
                  <a:pt x="1621" y="63"/>
                </a:lnTo>
                <a:lnTo>
                  <a:pt x="1621" y="68"/>
                </a:lnTo>
                <a:lnTo>
                  <a:pt x="1621" y="63"/>
                </a:lnTo>
                <a:lnTo>
                  <a:pt x="1616" y="63"/>
                </a:lnTo>
                <a:lnTo>
                  <a:pt x="1616" y="68"/>
                </a:lnTo>
                <a:lnTo>
                  <a:pt x="1611" y="68"/>
                </a:lnTo>
                <a:lnTo>
                  <a:pt x="1611" y="63"/>
                </a:lnTo>
                <a:lnTo>
                  <a:pt x="1611" y="68"/>
                </a:lnTo>
                <a:lnTo>
                  <a:pt x="1606" y="68"/>
                </a:lnTo>
                <a:lnTo>
                  <a:pt x="1600" y="68"/>
                </a:lnTo>
                <a:lnTo>
                  <a:pt x="1595" y="73"/>
                </a:lnTo>
                <a:lnTo>
                  <a:pt x="1595" y="68"/>
                </a:lnTo>
                <a:lnTo>
                  <a:pt x="1590" y="68"/>
                </a:lnTo>
                <a:lnTo>
                  <a:pt x="1595" y="63"/>
                </a:lnTo>
                <a:lnTo>
                  <a:pt x="1590" y="63"/>
                </a:lnTo>
                <a:lnTo>
                  <a:pt x="1585" y="63"/>
                </a:lnTo>
                <a:lnTo>
                  <a:pt x="1574" y="68"/>
                </a:lnTo>
                <a:lnTo>
                  <a:pt x="1564" y="68"/>
                </a:lnTo>
                <a:lnTo>
                  <a:pt x="1559" y="73"/>
                </a:lnTo>
                <a:lnTo>
                  <a:pt x="1559" y="78"/>
                </a:lnTo>
                <a:lnTo>
                  <a:pt x="1554" y="83"/>
                </a:lnTo>
                <a:lnTo>
                  <a:pt x="1554" y="89"/>
                </a:lnTo>
                <a:lnTo>
                  <a:pt x="2276" y="2364"/>
                </a:lnTo>
                <a:lnTo>
                  <a:pt x="1642" y="442"/>
                </a:lnTo>
                <a:lnTo>
                  <a:pt x="1637" y="442"/>
                </a:lnTo>
                <a:lnTo>
                  <a:pt x="1632" y="442"/>
                </a:lnTo>
                <a:lnTo>
                  <a:pt x="1626" y="442"/>
                </a:lnTo>
                <a:lnTo>
                  <a:pt x="1616" y="452"/>
                </a:lnTo>
                <a:lnTo>
                  <a:pt x="1616" y="457"/>
                </a:lnTo>
                <a:lnTo>
                  <a:pt x="1611" y="463"/>
                </a:lnTo>
                <a:lnTo>
                  <a:pt x="1611" y="468"/>
                </a:lnTo>
                <a:lnTo>
                  <a:pt x="1616" y="468"/>
                </a:lnTo>
                <a:lnTo>
                  <a:pt x="1616" y="473"/>
                </a:lnTo>
                <a:lnTo>
                  <a:pt x="1621" y="468"/>
                </a:lnTo>
                <a:lnTo>
                  <a:pt x="1621" y="473"/>
                </a:lnTo>
                <a:lnTo>
                  <a:pt x="1626" y="468"/>
                </a:lnTo>
                <a:lnTo>
                  <a:pt x="1626" y="473"/>
                </a:lnTo>
                <a:lnTo>
                  <a:pt x="1632" y="468"/>
                </a:lnTo>
                <a:lnTo>
                  <a:pt x="1637" y="463"/>
                </a:lnTo>
                <a:lnTo>
                  <a:pt x="1637" y="457"/>
                </a:lnTo>
                <a:lnTo>
                  <a:pt x="1642" y="457"/>
                </a:lnTo>
                <a:lnTo>
                  <a:pt x="1642" y="452"/>
                </a:lnTo>
                <a:lnTo>
                  <a:pt x="1642" y="447"/>
                </a:lnTo>
                <a:lnTo>
                  <a:pt x="1642" y="442"/>
                </a:lnTo>
                <a:lnTo>
                  <a:pt x="2276" y="2364"/>
                </a:lnTo>
                <a:lnTo>
                  <a:pt x="1517" y="509"/>
                </a:lnTo>
                <a:lnTo>
                  <a:pt x="1517" y="504"/>
                </a:lnTo>
                <a:lnTo>
                  <a:pt x="1517" y="499"/>
                </a:lnTo>
                <a:lnTo>
                  <a:pt x="1512" y="499"/>
                </a:lnTo>
                <a:lnTo>
                  <a:pt x="1507" y="499"/>
                </a:lnTo>
                <a:lnTo>
                  <a:pt x="1496" y="504"/>
                </a:lnTo>
                <a:lnTo>
                  <a:pt x="1491" y="504"/>
                </a:lnTo>
                <a:lnTo>
                  <a:pt x="1486" y="509"/>
                </a:lnTo>
                <a:lnTo>
                  <a:pt x="1486" y="515"/>
                </a:lnTo>
                <a:lnTo>
                  <a:pt x="1481" y="515"/>
                </a:lnTo>
                <a:lnTo>
                  <a:pt x="1481" y="520"/>
                </a:lnTo>
                <a:lnTo>
                  <a:pt x="1481" y="525"/>
                </a:lnTo>
                <a:lnTo>
                  <a:pt x="1481" y="520"/>
                </a:lnTo>
                <a:lnTo>
                  <a:pt x="1481" y="525"/>
                </a:lnTo>
                <a:lnTo>
                  <a:pt x="1481" y="530"/>
                </a:lnTo>
                <a:lnTo>
                  <a:pt x="1486" y="525"/>
                </a:lnTo>
                <a:lnTo>
                  <a:pt x="1486" y="530"/>
                </a:lnTo>
                <a:lnTo>
                  <a:pt x="1491" y="525"/>
                </a:lnTo>
                <a:lnTo>
                  <a:pt x="1491" y="530"/>
                </a:lnTo>
                <a:lnTo>
                  <a:pt x="1491" y="525"/>
                </a:lnTo>
                <a:lnTo>
                  <a:pt x="1496" y="525"/>
                </a:lnTo>
                <a:lnTo>
                  <a:pt x="1496" y="530"/>
                </a:lnTo>
                <a:lnTo>
                  <a:pt x="1496" y="525"/>
                </a:lnTo>
                <a:lnTo>
                  <a:pt x="1502" y="525"/>
                </a:lnTo>
                <a:lnTo>
                  <a:pt x="1502" y="530"/>
                </a:lnTo>
                <a:lnTo>
                  <a:pt x="1502" y="525"/>
                </a:lnTo>
                <a:lnTo>
                  <a:pt x="1507" y="525"/>
                </a:lnTo>
                <a:lnTo>
                  <a:pt x="1507" y="520"/>
                </a:lnTo>
                <a:lnTo>
                  <a:pt x="1512" y="520"/>
                </a:lnTo>
                <a:lnTo>
                  <a:pt x="1517" y="515"/>
                </a:lnTo>
                <a:lnTo>
                  <a:pt x="1517" y="509"/>
                </a:lnTo>
                <a:lnTo>
                  <a:pt x="2276" y="2364"/>
                </a:lnTo>
                <a:lnTo>
                  <a:pt x="1595" y="400"/>
                </a:lnTo>
                <a:lnTo>
                  <a:pt x="1600" y="400"/>
                </a:lnTo>
                <a:lnTo>
                  <a:pt x="1606" y="400"/>
                </a:lnTo>
                <a:lnTo>
                  <a:pt x="1606" y="395"/>
                </a:lnTo>
                <a:lnTo>
                  <a:pt x="1606" y="390"/>
                </a:lnTo>
                <a:lnTo>
                  <a:pt x="1611" y="390"/>
                </a:lnTo>
                <a:lnTo>
                  <a:pt x="1611" y="385"/>
                </a:lnTo>
                <a:lnTo>
                  <a:pt x="1606" y="385"/>
                </a:lnTo>
                <a:lnTo>
                  <a:pt x="1606" y="379"/>
                </a:lnTo>
                <a:lnTo>
                  <a:pt x="1600" y="379"/>
                </a:lnTo>
                <a:lnTo>
                  <a:pt x="1590" y="385"/>
                </a:lnTo>
                <a:lnTo>
                  <a:pt x="1590" y="390"/>
                </a:lnTo>
                <a:lnTo>
                  <a:pt x="1585" y="390"/>
                </a:lnTo>
                <a:lnTo>
                  <a:pt x="1585" y="395"/>
                </a:lnTo>
                <a:lnTo>
                  <a:pt x="1580" y="400"/>
                </a:lnTo>
                <a:lnTo>
                  <a:pt x="1585" y="400"/>
                </a:lnTo>
                <a:lnTo>
                  <a:pt x="1590" y="400"/>
                </a:lnTo>
                <a:lnTo>
                  <a:pt x="1590" y="405"/>
                </a:lnTo>
                <a:lnTo>
                  <a:pt x="1595" y="400"/>
                </a:lnTo>
                <a:lnTo>
                  <a:pt x="2276" y="2364"/>
                </a:lnTo>
                <a:lnTo>
                  <a:pt x="1522" y="109"/>
                </a:lnTo>
                <a:lnTo>
                  <a:pt x="1522" y="114"/>
                </a:lnTo>
                <a:lnTo>
                  <a:pt x="1528" y="114"/>
                </a:lnTo>
                <a:lnTo>
                  <a:pt x="1528" y="120"/>
                </a:lnTo>
                <a:lnTo>
                  <a:pt x="1533" y="120"/>
                </a:lnTo>
                <a:lnTo>
                  <a:pt x="1538" y="120"/>
                </a:lnTo>
                <a:lnTo>
                  <a:pt x="1548" y="109"/>
                </a:lnTo>
                <a:lnTo>
                  <a:pt x="1548" y="104"/>
                </a:lnTo>
                <a:lnTo>
                  <a:pt x="1548" y="99"/>
                </a:lnTo>
                <a:lnTo>
                  <a:pt x="1543" y="99"/>
                </a:lnTo>
                <a:lnTo>
                  <a:pt x="1538" y="99"/>
                </a:lnTo>
                <a:lnTo>
                  <a:pt x="1533" y="99"/>
                </a:lnTo>
                <a:lnTo>
                  <a:pt x="1533" y="104"/>
                </a:lnTo>
                <a:lnTo>
                  <a:pt x="1528" y="104"/>
                </a:lnTo>
                <a:lnTo>
                  <a:pt x="1528" y="109"/>
                </a:lnTo>
                <a:lnTo>
                  <a:pt x="1522" y="109"/>
                </a:lnTo>
                <a:lnTo>
                  <a:pt x="2276" y="2364"/>
                </a:lnTo>
                <a:lnTo>
                  <a:pt x="1611" y="437"/>
                </a:lnTo>
                <a:lnTo>
                  <a:pt x="1611" y="431"/>
                </a:lnTo>
                <a:lnTo>
                  <a:pt x="1606" y="437"/>
                </a:lnTo>
                <a:lnTo>
                  <a:pt x="1611" y="437"/>
                </a:lnTo>
                <a:lnTo>
                  <a:pt x="2276" y="2364"/>
                </a:lnTo>
                <a:lnTo>
                  <a:pt x="1543" y="546"/>
                </a:lnTo>
                <a:lnTo>
                  <a:pt x="1528" y="546"/>
                </a:lnTo>
                <a:lnTo>
                  <a:pt x="1522" y="556"/>
                </a:lnTo>
                <a:lnTo>
                  <a:pt x="1522" y="561"/>
                </a:lnTo>
                <a:lnTo>
                  <a:pt x="1522" y="566"/>
                </a:lnTo>
                <a:lnTo>
                  <a:pt x="1528" y="561"/>
                </a:lnTo>
                <a:lnTo>
                  <a:pt x="1522" y="566"/>
                </a:lnTo>
                <a:lnTo>
                  <a:pt x="1528" y="566"/>
                </a:lnTo>
                <a:lnTo>
                  <a:pt x="1533" y="566"/>
                </a:lnTo>
                <a:lnTo>
                  <a:pt x="1538" y="561"/>
                </a:lnTo>
                <a:lnTo>
                  <a:pt x="1538" y="556"/>
                </a:lnTo>
                <a:lnTo>
                  <a:pt x="1543" y="556"/>
                </a:lnTo>
                <a:lnTo>
                  <a:pt x="1543" y="546"/>
                </a:lnTo>
                <a:lnTo>
                  <a:pt x="2276" y="2364"/>
                </a:lnTo>
                <a:lnTo>
                  <a:pt x="1377" y="416"/>
                </a:lnTo>
                <a:lnTo>
                  <a:pt x="1382" y="416"/>
                </a:lnTo>
                <a:lnTo>
                  <a:pt x="1387" y="416"/>
                </a:lnTo>
                <a:lnTo>
                  <a:pt x="1387" y="411"/>
                </a:lnTo>
                <a:lnTo>
                  <a:pt x="1382" y="411"/>
                </a:lnTo>
                <a:lnTo>
                  <a:pt x="1377" y="416"/>
                </a:lnTo>
                <a:lnTo>
                  <a:pt x="2276" y="2364"/>
                </a:lnTo>
                <a:lnTo>
                  <a:pt x="1320" y="779"/>
                </a:lnTo>
                <a:lnTo>
                  <a:pt x="1320" y="774"/>
                </a:lnTo>
                <a:lnTo>
                  <a:pt x="1315" y="779"/>
                </a:lnTo>
                <a:lnTo>
                  <a:pt x="1309" y="779"/>
                </a:lnTo>
                <a:lnTo>
                  <a:pt x="1304" y="779"/>
                </a:lnTo>
                <a:lnTo>
                  <a:pt x="1299" y="779"/>
                </a:lnTo>
                <a:lnTo>
                  <a:pt x="1299" y="785"/>
                </a:lnTo>
                <a:lnTo>
                  <a:pt x="1294" y="779"/>
                </a:lnTo>
                <a:lnTo>
                  <a:pt x="1289" y="785"/>
                </a:lnTo>
                <a:lnTo>
                  <a:pt x="1283" y="785"/>
                </a:lnTo>
                <a:lnTo>
                  <a:pt x="1283" y="790"/>
                </a:lnTo>
                <a:lnTo>
                  <a:pt x="1283" y="795"/>
                </a:lnTo>
                <a:lnTo>
                  <a:pt x="1283" y="800"/>
                </a:lnTo>
                <a:lnTo>
                  <a:pt x="1278" y="805"/>
                </a:lnTo>
                <a:lnTo>
                  <a:pt x="1283" y="805"/>
                </a:lnTo>
                <a:lnTo>
                  <a:pt x="1278" y="805"/>
                </a:lnTo>
                <a:lnTo>
                  <a:pt x="1283" y="805"/>
                </a:lnTo>
                <a:lnTo>
                  <a:pt x="1278" y="811"/>
                </a:lnTo>
                <a:lnTo>
                  <a:pt x="1283" y="811"/>
                </a:lnTo>
                <a:lnTo>
                  <a:pt x="1278" y="816"/>
                </a:lnTo>
                <a:lnTo>
                  <a:pt x="1283" y="816"/>
                </a:lnTo>
                <a:lnTo>
                  <a:pt x="1289" y="816"/>
                </a:lnTo>
                <a:lnTo>
                  <a:pt x="1283" y="821"/>
                </a:lnTo>
                <a:lnTo>
                  <a:pt x="1289" y="816"/>
                </a:lnTo>
                <a:lnTo>
                  <a:pt x="1289" y="821"/>
                </a:lnTo>
                <a:lnTo>
                  <a:pt x="1294" y="816"/>
                </a:lnTo>
                <a:lnTo>
                  <a:pt x="1294" y="821"/>
                </a:lnTo>
                <a:lnTo>
                  <a:pt x="1294" y="816"/>
                </a:lnTo>
                <a:lnTo>
                  <a:pt x="1299" y="821"/>
                </a:lnTo>
                <a:lnTo>
                  <a:pt x="1299" y="816"/>
                </a:lnTo>
                <a:lnTo>
                  <a:pt x="1299" y="821"/>
                </a:lnTo>
                <a:lnTo>
                  <a:pt x="1304" y="816"/>
                </a:lnTo>
                <a:lnTo>
                  <a:pt x="1304" y="821"/>
                </a:lnTo>
                <a:lnTo>
                  <a:pt x="1304" y="816"/>
                </a:lnTo>
                <a:lnTo>
                  <a:pt x="1309" y="816"/>
                </a:lnTo>
                <a:lnTo>
                  <a:pt x="1315" y="816"/>
                </a:lnTo>
                <a:lnTo>
                  <a:pt x="1320" y="811"/>
                </a:lnTo>
                <a:lnTo>
                  <a:pt x="1325" y="811"/>
                </a:lnTo>
                <a:lnTo>
                  <a:pt x="1325" y="805"/>
                </a:lnTo>
                <a:lnTo>
                  <a:pt x="1330" y="800"/>
                </a:lnTo>
                <a:lnTo>
                  <a:pt x="1330" y="795"/>
                </a:lnTo>
                <a:lnTo>
                  <a:pt x="1335" y="795"/>
                </a:lnTo>
                <a:lnTo>
                  <a:pt x="1330" y="795"/>
                </a:lnTo>
                <a:lnTo>
                  <a:pt x="1335" y="790"/>
                </a:lnTo>
                <a:lnTo>
                  <a:pt x="1330" y="790"/>
                </a:lnTo>
                <a:lnTo>
                  <a:pt x="1335" y="790"/>
                </a:lnTo>
                <a:lnTo>
                  <a:pt x="1330" y="790"/>
                </a:lnTo>
                <a:lnTo>
                  <a:pt x="1330" y="785"/>
                </a:lnTo>
                <a:lnTo>
                  <a:pt x="1335" y="785"/>
                </a:lnTo>
                <a:lnTo>
                  <a:pt x="1330" y="785"/>
                </a:lnTo>
                <a:lnTo>
                  <a:pt x="1330" y="779"/>
                </a:lnTo>
                <a:lnTo>
                  <a:pt x="1330" y="785"/>
                </a:lnTo>
                <a:lnTo>
                  <a:pt x="1330" y="779"/>
                </a:lnTo>
                <a:lnTo>
                  <a:pt x="1325" y="779"/>
                </a:lnTo>
                <a:lnTo>
                  <a:pt x="1320" y="779"/>
                </a:lnTo>
                <a:lnTo>
                  <a:pt x="2276" y="2364"/>
                </a:lnTo>
                <a:lnTo>
                  <a:pt x="1247" y="821"/>
                </a:lnTo>
                <a:lnTo>
                  <a:pt x="1247" y="816"/>
                </a:lnTo>
                <a:lnTo>
                  <a:pt x="1247" y="811"/>
                </a:lnTo>
                <a:lnTo>
                  <a:pt x="1242" y="811"/>
                </a:lnTo>
                <a:lnTo>
                  <a:pt x="1231" y="816"/>
                </a:lnTo>
                <a:lnTo>
                  <a:pt x="1231" y="811"/>
                </a:lnTo>
                <a:lnTo>
                  <a:pt x="1231" y="816"/>
                </a:lnTo>
                <a:lnTo>
                  <a:pt x="1226" y="816"/>
                </a:lnTo>
                <a:lnTo>
                  <a:pt x="1226" y="821"/>
                </a:lnTo>
                <a:lnTo>
                  <a:pt x="1221" y="821"/>
                </a:lnTo>
                <a:lnTo>
                  <a:pt x="1221" y="826"/>
                </a:lnTo>
                <a:lnTo>
                  <a:pt x="1226" y="831"/>
                </a:lnTo>
                <a:lnTo>
                  <a:pt x="1221" y="831"/>
                </a:lnTo>
                <a:lnTo>
                  <a:pt x="1226" y="831"/>
                </a:lnTo>
                <a:lnTo>
                  <a:pt x="1226" y="837"/>
                </a:lnTo>
                <a:lnTo>
                  <a:pt x="1231" y="831"/>
                </a:lnTo>
                <a:lnTo>
                  <a:pt x="1237" y="831"/>
                </a:lnTo>
                <a:lnTo>
                  <a:pt x="1242" y="826"/>
                </a:lnTo>
                <a:lnTo>
                  <a:pt x="1247" y="826"/>
                </a:lnTo>
                <a:lnTo>
                  <a:pt x="1247" y="821"/>
                </a:lnTo>
                <a:lnTo>
                  <a:pt x="2276" y="2364"/>
                </a:lnTo>
                <a:lnTo>
                  <a:pt x="1257" y="696"/>
                </a:lnTo>
                <a:lnTo>
                  <a:pt x="1252" y="696"/>
                </a:lnTo>
                <a:lnTo>
                  <a:pt x="1247" y="696"/>
                </a:lnTo>
                <a:lnTo>
                  <a:pt x="1247" y="702"/>
                </a:lnTo>
                <a:lnTo>
                  <a:pt x="1247" y="707"/>
                </a:lnTo>
                <a:lnTo>
                  <a:pt x="1242" y="712"/>
                </a:lnTo>
                <a:lnTo>
                  <a:pt x="1247" y="712"/>
                </a:lnTo>
                <a:lnTo>
                  <a:pt x="1242" y="712"/>
                </a:lnTo>
                <a:lnTo>
                  <a:pt x="1247" y="712"/>
                </a:lnTo>
                <a:lnTo>
                  <a:pt x="1242" y="717"/>
                </a:lnTo>
                <a:lnTo>
                  <a:pt x="1242" y="712"/>
                </a:lnTo>
                <a:lnTo>
                  <a:pt x="1242" y="717"/>
                </a:lnTo>
                <a:lnTo>
                  <a:pt x="1247" y="717"/>
                </a:lnTo>
                <a:lnTo>
                  <a:pt x="1242" y="717"/>
                </a:lnTo>
                <a:lnTo>
                  <a:pt x="1247" y="717"/>
                </a:lnTo>
                <a:lnTo>
                  <a:pt x="1247" y="722"/>
                </a:lnTo>
                <a:lnTo>
                  <a:pt x="1247" y="717"/>
                </a:lnTo>
                <a:lnTo>
                  <a:pt x="1247" y="722"/>
                </a:lnTo>
                <a:lnTo>
                  <a:pt x="1252" y="722"/>
                </a:lnTo>
                <a:lnTo>
                  <a:pt x="1257" y="722"/>
                </a:lnTo>
                <a:lnTo>
                  <a:pt x="1263" y="722"/>
                </a:lnTo>
                <a:lnTo>
                  <a:pt x="1268" y="717"/>
                </a:lnTo>
                <a:lnTo>
                  <a:pt x="1273" y="717"/>
                </a:lnTo>
                <a:lnTo>
                  <a:pt x="1273" y="712"/>
                </a:lnTo>
                <a:lnTo>
                  <a:pt x="1278" y="707"/>
                </a:lnTo>
                <a:lnTo>
                  <a:pt x="1278" y="702"/>
                </a:lnTo>
                <a:lnTo>
                  <a:pt x="1278" y="696"/>
                </a:lnTo>
                <a:lnTo>
                  <a:pt x="1273" y="696"/>
                </a:lnTo>
                <a:lnTo>
                  <a:pt x="1273" y="691"/>
                </a:lnTo>
                <a:lnTo>
                  <a:pt x="1273" y="696"/>
                </a:lnTo>
                <a:lnTo>
                  <a:pt x="1268" y="691"/>
                </a:lnTo>
                <a:lnTo>
                  <a:pt x="1268" y="696"/>
                </a:lnTo>
                <a:lnTo>
                  <a:pt x="1268" y="691"/>
                </a:lnTo>
                <a:lnTo>
                  <a:pt x="1268" y="696"/>
                </a:lnTo>
                <a:lnTo>
                  <a:pt x="1263" y="691"/>
                </a:lnTo>
                <a:lnTo>
                  <a:pt x="1263" y="696"/>
                </a:lnTo>
                <a:lnTo>
                  <a:pt x="1257" y="696"/>
                </a:lnTo>
                <a:lnTo>
                  <a:pt x="2276" y="2364"/>
                </a:lnTo>
                <a:lnTo>
                  <a:pt x="1377" y="644"/>
                </a:lnTo>
                <a:lnTo>
                  <a:pt x="1372" y="644"/>
                </a:lnTo>
                <a:lnTo>
                  <a:pt x="1356" y="644"/>
                </a:lnTo>
                <a:lnTo>
                  <a:pt x="1351" y="650"/>
                </a:lnTo>
                <a:lnTo>
                  <a:pt x="1351" y="655"/>
                </a:lnTo>
                <a:lnTo>
                  <a:pt x="1341" y="660"/>
                </a:lnTo>
                <a:lnTo>
                  <a:pt x="1346" y="660"/>
                </a:lnTo>
                <a:lnTo>
                  <a:pt x="1341" y="670"/>
                </a:lnTo>
                <a:lnTo>
                  <a:pt x="1341" y="676"/>
                </a:lnTo>
                <a:lnTo>
                  <a:pt x="1335" y="681"/>
                </a:lnTo>
                <a:lnTo>
                  <a:pt x="1335" y="676"/>
                </a:lnTo>
                <a:lnTo>
                  <a:pt x="1341" y="676"/>
                </a:lnTo>
                <a:lnTo>
                  <a:pt x="1346" y="676"/>
                </a:lnTo>
                <a:lnTo>
                  <a:pt x="1341" y="681"/>
                </a:lnTo>
                <a:lnTo>
                  <a:pt x="1346" y="676"/>
                </a:lnTo>
                <a:lnTo>
                  <a:pt x="1351" y="676"/>
                </a:lnTo>
                <a:lnTo>
                  <a:pt x="1351" y="681"/>
                </a:lnTo>
                <a:lnTo>
                  <a:pt x="1356" y="676"/>
                </a:lnTo>
                <a:lnTo>
                  <a:pt x="1361" y="670"/>
                </a:lnTo>
                <a:lnTo>
                  <a:pt x="1361" y="676"/>
                </a:lnTo>
                <a:lnTo>
                  <a:pt x="1367" y="670"/>
                </a:lnTo>
                <a:lnTo>
                  <a:pt x="1372" y="660"/>
                </a:lnTo>
                <a:lnTo>
                  <a:pt x="1377" y="655"/>
                </a:lnTo>
                <a:lnTo>
                  <a:pt x="1377" y="650"/>
                </a:lnTo>
                <a:lnTo>
                  <a:pt x="1377" y="644"/>
                </a:lnTo>
                <a:lnTo>
                  <a:pt x="2276" y="2364"/>
                </a:lnTo>
                <a:lnTo>
                  <a:pt x="3460" y="1018"/>
                </a:lnTo>
                <a:lnTo>
                  <a:pt x="3403" y="1044"/>
                </a:lnTo>
                <a:lnTo>
                  <a:pt x="3460" y="1024"/>
                </a:lnTo>
                <a:lnTo>
                  <a:pt x="3460" y="1018"/>
                </a:lnTo>
                <a:lnTo>
                  <a:pt x="2276" y="2364"/>
                </a:lnTo>
                <a:lnTo>
                  <a:pt x="1195" y="727"/>
                </a:lnTo>
                <a:lnTo>
                  <a:pt x="1200" y="722"/>
                </a:lnTo>
                <a:lnTo>
                  <a:pt x="1206" y="722"/>
                </a:lnTo>
                <a:lnTo>
                  <a:pt x="1206" y="717"/>
                </a:lnTo>
                <a:lnTo>
                  <a:pt x="1200" y="717"/>
                </a:lnTo>
                <a:lnTo>
                  <a:pt x="1195" y="722"/>
                </a:lnTo>
                <a:lnTo>
                  <a:pt x="1195" y="727"/>
                </a:lnTo>
                <a:lnTo>
                  <a:pt x="2276" y="2364"/>
                </a:lnTo>
                <a:lnTo>
                  <a:pt x="1180" y="561"/>
                </a:lnTo>
                <a:lnTo>
                  <a:pt x="1185" y="561"/>
                </a:lnTo>
                <a:lnTo>
                  <a:pt x="1180" y="566"/>
                </a:lnTo>
                <a:lnTo>
                  <a:pt x="1174" y="577"/>
                </a:lnTo>
                <a:lnTo>
                  <a:pt x="1180" y="572"/>
                </a:lnTo>
                <a:lnTo>
                  <a:pt x="1174" y="577"/>
                </a:lnTo>
                <a:lnTo>
                  <a:pt x="1180" y="577"/>
                </a:lnTo>
                <a:lnTo>
                  <a:pt x="1174" y="577"/>
                </a:lnTo>
                <a:lnTo>
                  <a:pt x="1180" y="577"/>
                </a:lnTo>
                <a:lnTo>
                  <a:pt x="1185" y="577"/>
                </a:lnTo>
                <a:lnTo>
                  <a:pt x="1190" y="577"/>
                </a:lnTo>
                <a:lnTo>
                  <a:pt x="1200" y="566"/>
                </a:lnTo>
                <a:lnTo>
                  <a:pt x="1200" y="561"/>
                </a:lnTo>
                <a:lnTo>
                  <a:pt x="1206" y="561"/>
                </a:lnTo>
                <a:lnTo>
                  <a:pt x="1206" y="556"/>
                </a:lnTo>
                <a:lnTo>
                  <a:pt x="1195" y="556"/>
                </a:lnTo>
                <a:lnTo>
                  <a:pt x="1190" y="556"/>
                </a:lnTo>
                <a:lnTo>
                  <a:pt x="1190" y="561"/>
                </a:lnTo>
                <a:lnTo>
                  <a:pt x="1180" y="561"/>
                </a:lnTo>
                <a:lnTo>
                  <a:pt x="2276" y="2364"/>
                </a:lnTo>
                <a:lnTo>
                  <a:pt x="1174" y="779"/>
                </a:lnTo>
                <a:lnTo>
                  <a:pt x="1159" y="790"/>
                </a:lnTo>
                <a:lnTo>
                  <a:pt x="1164" y="790"/>
                </a:lnTo>
                <a:lnTo>
                  <a:pt x="1154" y="795"/>
                </a:lnTo>
                <a:lnTo>
                  <a:pt x="1143" y="805"/>
                </a:lnTo>
                <a:lnTo>
                  <a:pt x="1138" y="811"/>
                </a:lnTo>
                <a:lnTo>
                  <a:pt x="1143" y="811"/>
                </a:lnTo>
                <a:lnTo>
                  <a:pt x="1138" y="816"/>
                </a:lnTo>
                <a:lnTo>
                  <a:pt x="1143" y="811"/>
                </a:lnTo>
                <a:lnTo>
                  <a:pt x="1143" y="816"/>
                </a:lnTo>
                <a:lnTo>
                  <a:pt x="1143" y="811"/>
                </a:lnTo>
                <a:lnTo>
                  <a:pt x="1148" y="816"/>
                </a:lnTo>
                <a:lnTo>
                  <a:pt x="1148" y="811"/>
                </a:lnTo>
                <a:lnTo>
                  <a:pt x="1164" y="800"/>
                </a:lnTo>
                <a:lnTo>
                  <a:pt x="1164" y="795"/>
                </a:lnTo>
                <a:lnTo>
                  <a:pt x="1169" y="790"/>
                </a:lnTo>
                <a:lnTo>
                  <a:pt x="1174" y="779"/>
                </a:lnTo>
                <a:lnTo>
                  <a:pt x="2276" y="2364"/>
                </a:lnTo>
                <a:lnTo>
                  <a:pt x="1128" y="847"/>
                </a:lnTo>
                <a:lnTo>
                  <a:pt x="1133" y="847"/>
                </a:lnTo>
                <a:lnTo>
                  <a:pt x="1133" y="842"/>
                </a:lnTo>
                <a:lnTo>
                  <a:pt x="1128" y="847"/>
                </a:lnTo>
                <a:lnTo>
                  <a:pt x="2276" y="2364"/>
                </a:lnTo>
                <a:lnTo>
                  <a:pt x="1206" y="826"/>
                </a:lnTo>
                <a:lnTo>
                  <a:pt x="1211" y="826"/>
                </a:lnTo>
                <a:lnTo>
                  <a:pt x="1216" y="821"/>
                </a:lnTo>
                <a:lnTo>
                  <a:pt x="1221" y="821"/>
                </a:lnTo>
                <a:lnTo>
                  <a:pt x="1221" y="816"/>
                </a:lnTo>
                <a:lnTo>
                  <a:pt x="1216" y="811"/>
                </a:lnTo>
                <a:lnTo>
                  <a:pt x="1211" y="811"/>
                </a:lnTo>
                <a:lnTo>
                  <a:pt x="1206" y="816"/>
                </a:lnTo>
                <a:lnTo>
                  <a:pt x="1206" y="821"/>
                </a:lnTo>
                <a:lnTo>
                  <a:pt x="1206" y="826"/>
                </a:lnTo>
                <a:lnTo>
                  <a:pt x="2276" y="2364"/>
                </a:lnTo>
                <a:lnTo>
                  <a:pt x="1138" y="826"/>
                </a:lnTo>
                <a:lnTo>
                  <a:pt x="1138" y="821"/>
                </a:lnTo>
                <a:lnTo>
                  <a:pt x="1128" y="821"/>
                </a:lnTo>
                <a:lnTo>
                  <a:pt x="1122" y="826"/>
                </a:lnTo>
                <a:lnTo>
                  <a:pt x="1117" y="831"/>
                </a:lnTo>
                <a:lnTo>
                  <a:pt x="1122" y="831"/>
                </a:lnTo>
                <a:lnTo>
                  <a:pt x="1117" y="831"/>
                </a:lnTo>
                <a:lnTo>
                  <a:pt x="1122" y="831"/>
                </a:lnTo>
                <a:lnTo>
                  <a:pt x="1128" y="837"/>
                </a:lnTo>
                <a:lnTo>
                  <a:pt x="1128" y="831"/>
                </a:lnTo>
                <a:lnTo>
                  <a:pt x="1133" y="831"/>
                </a:lnTo>
                <a:lnTo>
                  <a:pt x="1138" y="826"/>
                </a:lnTo>
                <a:lnTo>
                  <a:pt x="2276" y="2364"/>
                </a:lnTo>
                <a:lnTo>
                  <a:pt x="1206" y="785"/>
                </a:lnTo>
                <a:lnTo>
                  <a:pt x="1206" y="779"/>
                </a:lnTo>
                <a:lnTo>
                  <a:pt x="1211" y="779"/>
                </a:lnTo>
                <a:lnTo>
                  <a:pt x="1216" y="774"/>
                </a:lnTo>
                <a:lnTo>
                  <a:pt x="1216" y="774"/>
                </a:lnTo>
                <a:lnTo>
                  <a:pt x="1216" y="769"/>
                </a:lnTo>
                <a:lnTo>
                  <a:pt x="1211" y="769"/>
                </a:lnTo>
                <a:lnTo>
                  <a:pt x="1200" y="774"/>
                </a:lnTo>
                <a:lnTo>
                  <a:pt x="1195" y="774"/>
                </a:lnTo>
                <a:lnTo>
                  <a:pt x="1195" y="779"/>
                </a:lnTo>
                <a:lnTo>
                  <a:pt x="1195" y="785"/>
                </a:lnTo>
                <a:lnTo>
                  <a:pt x="1195" y="779"/>
                </a:lnTo>
                <a:lnTo>
                  <a:pt x="1195" y="785"/>
                </a:lnTo>
                <a:lnTo>
                  <a:pt x="1200" y="785"/>
                </a:lnTo>
                <a:lnTo>
                  <a:pt x="1206" y="785"/>
                </a:lnTo>
                <a:lnTo>
                  <a:pt x="2276" y="2364"/>
                </a:lnTo>
                <a:lnTo>
                  <a:pt x="1403" y="463"/>
                </a:lnTo>
                <a:lnTo>
                  <a:pt x="1398" y="463"/>
                </a:lnTo>
                <a:lnTo>
                  <a:pt x="1393" y="463"/>
                </a:lnTo>
                <a:lnTo>
                  <a:pt x="1387" y="468"/>
                </a:lnTo>
                <a:lnTo>
                  <a:pt x="1382" y="468"/>
                </a:lnTo>
                <a:lnTo>
                  <a:pt x="1377" y="473"/>
                </a:lnTo>
                <a:lnTo>
                  <a:pt x="1377" y="478"/>
                </a:lnTo>
                <a:lnTo>
                  <a:pt x="1377" y="483"/>
                </a:lnTo>
                <a:lnTo>
                  <a:pt x="1382" y="478"/>
                </a:lnTo>
                <a:lnTo>
                  <a:pt x="1382" y="483"/>
                </a:lnTo>
                <a:lnTo>
                  <a:pt x="1382" y="478"/>
                </a:lnTo>
                <a:lnTo>
                  <a:pt x="1382" y="483"/>
                </a:lnTo>
                <a:lnTo>
                  <a:pt x="1387" y="478"/>
                </a:lnTo>
                <a:lnTo>
                  <a:pt x="1393" y="478"/>
                </a:lnTo>
                <a:lnTo>
                  <a:pt x="1398" y="473"/>
                </a:lnTo>
                <a:lnTo>
                  <a:pt x="1403" y="468"/>
                </a:lnTo>
                <a:lnTo>
                  <a:pt x="1403" y="463"/>
                </a:lnTo>
                <a:lnTo>
                  <a:pt x="2276" y="2364"/>
                </a:lnTo>
                <a:lnTo>
                  <a:pt x="1242" y="894"/>
                </a:lnTo>
                <a:lnTo>
                  <a:pt x="1237" y="894"/>
                </a:lnTo>
                <a:lnTo>
                  <a:pt x="1237" y="889"/>
                </a:lnTo>
                <a:lnTo>
                  <a:pt x="1231" y="889"/>
                </a:lnTo>
                <a:lnTo>
                  <a:pt x="1216" y="899"/>
                </a:lnTo>
                <a:lnTo>
                  <a:pt x="1211" y="899"/>
                </a:lnTo>
                <a:lnTo>
                  <a:pt x="1211" y="904"/>
                </a:lnTo>
                <a:lnTo>
                  <a:pt x="1206" y="909"/>
                </a:lnTo>
                <a:lnTo>
                  <a:pt x="1206" y="915"/>
                </a:lnTo>
                <a:lnTo>
                  <a:pt x="1206" y="920"/>
                </a:lnTo>
                <a:lnTo>
                  <a:pt x="1211" y="920"/>
                </a:lnTo>
                <a:lnTo>
                  <a:pt x="1216" y="920"/>
                </a:lnTo>
                <a:lnTo>
                  <a:pt x="1221" y="920"/>
                </a:lnTo>
                <a:lnTo>
                  <a:pt x="1226" y="915"/>
                </a:lnTo>
                <a:lnTo>
                  <a:pt x="1231" y="915"/>
                </a:lnTo>
                <a:lnTo>
                  <a:pt x="1231" y="909"/>
                </a:lnTo>
                <a:lnTo>
                  <a:pt x="1237" y="904"/>
                </a:lnTo>
                <a:lnTo>
                  <a:pt x="1242" y="899"/>
                </a:lnTo>
                <a:lnTo>
                  <a:pt x="1242" y="894"/>
                </a:lnTo>
                <a:lnTo>
                  <a:pt x="2276" y="2364"/>
                </a:lnTo>
                <a:lnTo>
                  <a:pt x="1502" y="94"/>
                </a:lnTo>
                <a:lnTo>
                  <a:pt x="1502" y="99"/>
                </a:lnTo>
                <a:lnTo>
                  <a:pt x="1512" y="99"/>
                </a:lnTo>
                <a:lnTo>
                  <a:pt x="1512" y="94"/>
                </a:lnTo>
                <a:lnTo>
                  <a:pt x="1507" y="94"/>
                </a:lnTo>
                <a:lnTo>
                  <a:pt x="1502" y="94"/>
                </a:lnTo>
                <a:lnTo>
                  <a:pt x="2276" y="2364"/>
                </a:lnTo>
                <a:lnTo>
                  <a:pt x="1522" y="156"/>
                </a:lnTo>
                <a:lnTo>
                  <a:pt x="1522" y="161"/>
                </a:lnTo>
                <a:lnTo>
                  <a:pt x="1528" y="156"/>
                </a:lnTo>
                <a:lnTo>
                  <a:pt x="1522" y="156"/>
                </a:lnTo>
                <a:lnTo>
                  <a:pt x="2276" y="2364"/>
                </a:lnTo>
                <a:lnTo>
                  <a:pt x="3346" y="1579"/>
                </a:lnTo>
                <a:lnTo>
                  <a:pt x="3325" y="1507"/>
                </a:lnTo>
                <a:lnTo>
                  <a:pt x="3299" y="1455"/>
                </a:lnTo>
                <a:lnTo>
                  <a:pt x="3304" y="1476"/>
                </a:lnTo>
                <a:lnTo>
                  <a:pt x="3346" y="1579"/>
                </a:lnTo>
                <a:lnTo>
                  <a:pt x="2276" y="2364"/>
                </a:lnTo>
                <a:lnTo>
                  <a:pt x="1491" y="442"/>
                </a:lnTo>
                <a:lnTo>
                  <a:pt x="1486" y="442"/>
                </a:lnTo>
                <a:lnTo>
                  <a:pt x="1486" y="447"/>
                </a:lnTo>
                <a:lnTo>
                  <a:pt x="1491" y="442"/>
                </a:lnTo>
                <a:lnTo>
                  <a:pt x="2276" y="2364"/>
                </a:lnTo>
                <a:lnTo>
                  <a:pt x="1512" y="83"/>
                </a:lnTo>
                <a:lnTo>
                  <a:pt x="1507" y="89"/>
                </a:lnTo>
                <a:lnTo>
                  <a:pt x="1512" y="89"/>
                </a:lnTo>
                <a:lnTo>
                  <a:pt x="1512" y="83"/>
                </a:lnTo>
                <a:lnTo>
                  <a:pt x="2276" y="2364"/>
                </a:lnTo>
                <a:lnTo>
                  <a:pt x="1522" y="166"/>
                </a:lnTo>
                <a:lnTo>
                  <a:pt x="1528" y="166"/>
                </a:lnTo>
                <a:lnTo>
                  <a:pt x="1528" y="161"/>
                </a:lnTo>
                <a:lnTo>
                  <a:pt x="1522" y="161"/>
                </a:lnTo>
                <a:lnTo>
                  <a:pt x="1522" y="166"/>
                </a:lnTo>
                <a:lnTo>
                  <a:pt x="1522" y="161"/>
                </a:lnTo>
                <a:lnTo>
                  <a:pt x="1522" y="166"/>
                </a:lnTo>
                <a:lnTo>
                  <a:pt x="2276" y="2364"/>
                </a:lnTo>
                <a:lnTo>
                  <a:pt x="1522" y="208"/>
                </a:lnTo>
                <a:lnTo>
                  <a:pt x="1522" y="203"/>
                </a:lnTo>
                <a:lnTo>
                  <a:pt x="1528" y="203"/>
                </a:lnTo>
                <a:lnTo>
                  <a:pt x="1533" y="198"/>
                </a:lnTo>
                <a:lnTo>
                  <a:pt x="1538" y="198"/>
                </a:lnTo>
                <a:lnTo>
                  <a:pt x="1538" y="192"/>
                </a:lnTo>
                <a:lnTo>
                  <a:pt x="1543" y="187"/>
                </a:lnTo>
                <a:lnTo>
                  <a:pt x="1543" y="182"/>
                </a:lnTo>
                <a:lnTo>
                  <a:pt x="1543" y="177"/>
                </a:lnTo>
                <a:lnTo>
                  <a:pt x="1538" y="177"/>
                </a:lnTo>
                <a:lnTo>
                  <a:pt x="1533" y="177"/>
                </a:lnTo>
                <a:lnTo>
                  <a:pt x="1517" y="182"/>
                </a:lnTo>
                <a:lnTo>
                  <a:pt x="1517" y="187"/>
                </a:lnTo>
                <a:lnTo>
                  <a:pt x="1512" y="192"/>
                </a:lnTo>
                <a:lnTo>
                  <a:pt x="1512" y="198"/>
                </a:lnTo>
                <a:lnTo>
                  <a:pt x="1507" y="203"/>
                </a:lnTo>
                <a:lnTo>
                  <a:pt x="1512" y="203"/>
                </a:lnTo>
                <a:lnTo>
                  <a:pt x="1507" y="208"/>
                </a:lnTo>
                <a:lnTo>
                  <a:pt x="1512" y="203"/>
                </a:lnTo>
                <a:lnTo>
                  <a:pt x="1512" y="208"/>
                </a:lnTo>
                <a:lnTo>
                  <a:pt x="1517" y="208"/>
                </a:lnTo>
                <a:lnTo>
                  <a:pt x="1522" y="203"/>
                </a:lnTo>
                <a:lnTo>
                  <a:pt x="1522" y="208"/>
                </a:lnTo>
                <a:lnTo>
                  <a:pt x="2276" y="2364"/>
                </a:lnTo>
                <a:lnTo>
                  <a:pt x="1408" y="416"/>
                </a:lnTo>
                <a:lnTo>
                  <a:pt x="1403" y="411"/>
                </a:lnTo>
                <a:lnTo>
                  <a:pt x="1398" y="411"/>
                </a:lnTo>
                <a:lnTo>
                  <a:pt x="1393" y="411"/>
                </a:lnTo>
                <a:lnTo>
                  <a:pt x="1393" y="416"/>
                </a:lnTo>
                <a:lnTo>
                  <a:pt x="1387" y="416"/>
                </a:lnTo>
                <a:lnTo>
                  <a:pt x="1387" y="421"/>
                </a:lnTo>
                <a:lnTo>
                  <a:pt x="1393" y="421"/>
                </a:lnTo>
                <a:lnTo>
                  <a:pt x="1393" y="426"/>
                </a:lnTo>
                <a:lnTo>
                  <a:pt x="1398" y="421"/>
                </a:lnTo>
                <a:lnTo>
                  <a:pt x="1403" y="416"/>
                </a:lnTo>
                <a:lnTo>
                  <a:pt x="1408" y="416"/>
                </a:lnTo>
                <a:lnTo>
                  <a:pt x="2276" y="2364"/>
                </a:lnTo>
                <a:lnTo>
                  <a:pt x="1507" y="104"/>
                </a:lnTo>
                <a:lnTo>
                  <a:pt x="1507" y="109"/>
                </a:lnTo>
                <a:lnTo>
                  <a:pt x="1512" y="109"/>
                </a:lnTo>
                <a:lnTo>
                  <a:pt x="1512" y="114"/>
                </a:lnTo>
                <a:lnTo>
                  <a:pt x="1512" y="109"/>
                </a:lnTo>
                <a:lnTo>
                  <a:pt x="1512" y="114"/>
                </a:lnTo>
                <a:lnTo>
                  <a:pt x="1517" y="109"/>
                </a:lnTo>
                <a:lnTo>
                  <a:pt x="1522" y="104"/>
                </a:lnTo>
                <a:lnTo>
                  <a:pt x="1528" y="104"/>
                </a:lnTo>
                <a:lnTo>
                  <a:pt x="1522" y="99"/>
                </a:lnTo>
                <a:lnTo>
                  <a:pt x="1517" y="99"/>
                </a:lnTo>
                <a:lnTo>
                  <a:pt x="1507" y="104"/>
                </a:lnTo>
                <a:lnTo>
                  <a:pt x="2276" y="2364"/>
                </a:lnTo>
                <a:lnTo>
                  <a:pt x="1439" y="535"/>
                </a:lnTo>
                <a:lnTo>
                  <a:pt x="1439" y="530"/>
                </a:lnTo>
                <a:lnTo>
                  <a:pt x="1434" y="525"/>
                </a:lnTo>
                <a:lnTo>
                  <a:pt x="1429" y="530"/>
                </a:lnTo>
                <a:lnTo>
                  <a:pt x="1434" y="535"/>
                </a:lnTo>
                <a:lnTo>
                  <a:pt x="1439" y="535"/>
                </a:lnTo>
                <a:lnTo>
                  <a:pt x="2276" y="2364"/>
                </a:lnTo>
                <a:lnTo>
                  <a:pt x="1408" y="608"/>
                </a:lnTo>
                <a:lnTo>
                  <a:pt x="1413" y="608"/>
                </a:lnTo>
                <a:lnTo>
                  <a:pt x="1419" y="603"/>
                </a:lnTo>
                <a:lnTo>
                  <a:pt x="1413" y="598"/>
                </a:lnTo>
                <a:lnTo>
                  <a:pt x="1408" y="603"/>
                </a:lnTo>
                <a:lnTo>
                  <a:pt x="1408" y="608"/>
                </a:lnTo>
                <a:lnTo>
                  <a:pt x="2276" y="2364"/>
                </a:lnTo>
                <a:lnTo>
                  <a:pt x="1444" y="385"/>
                </a:lnTo>
                <a:lnTo>
                  <a:pt x="1444" y="390"/>
                </a:lnTo>
                <a:lnTo>
                  <a:pt x="1439" y="385"/>
                </a:lnTo>
                <a:lnTo>
                  <a:pt x="1439" y="390"/>
                </a:lnTo>
                <a:lnTo>
                  <a:pt x="1434" y="390"/>
                </a:lnTo>
                <a:lnTo>
                  <a:pt x="1429" y="390"/>
                </a:lnTo>
                <a:lnTo>
                  <a:pt x="1429" y="395"/>
                </a:lnTo>
                <a:lnTo>
                  <a:pt x="1429" y="400"/>
                </a:lnTo>
                <a:lnTo>
                  <a:pt x="1429" y="405"/>
                </a:lnTo>
                <a:lnTo>
                  <a:pt x="1429" y="411"/>
                </a:lnTo>
                <a:lnTo>
                  <a:pt x="1429" y="405"/>
                </a:lnTo>
                <a:lnTo>
                  <a:pt x="1429" y="411"/>
                </a:lnTo>
                <a:lnTo>
                  <a:pt x="1429" y="416"/>
                </a:lnTo>
                <a:lnTo>
                  <a:pt x="1434" y="411"/>
                </a:lnTo>
                <a:lnTo>
                  <a:pt x="1434" y="416"/>
                </a:lnTo>
                <a:lnTo>
                  <a:pt x="1439" y="416"/>
                </a:lnTo>
                <a:lnTo>
                  <a:pt x="1444" y="416"/>
                </a:lnTo>
                <a:lnTo>
                  <a:pt x="1450" y="411"/>
                </a:lnTo>
                <a:lnTo>
                  <a:pt x="1455" y="411"/>
                </a:lnTo>
                <a:lnTo>
                  <a:pt x="1460" y="405"/>
                </a:lnTo>
                <a:lnTo>
                  <a:pt x="1460" y="400"/>
                </a:lnTo>
                <a:lnTo>
                  <a:pt x="1465" y="400"/>
                </a:lnTo>
                <a:lnTo>
                  <a:pt x="1460" y="395"/>
                </a:lnTo>
                <a:lnTo>
                  <a:pt x="1465" y="395"/>
                </a:lnTo>
                <a:lnTo>
                  <a:pt x="1460" y="395"/>
                </a:lnTo>
                <a:lnTo>
                  <a:pt x="1460" y="390"/>
                </a:lnTo>
                <a:lnTo>
                  <a:pt x="1465" y="390"/>
                </a:lnTo>
                <a:lnTo>
                  <a:pt x="1460" y="390"/>
                </a:lnTo>
                <a:lnTo>
                  <a:pt x="1455" y="390"/>
                </a:lnTo>
                <a:lnTo>
                  <a:pt x="1455" y="385"/>
                </a:lnTo>
                <a:lnTo>
                  <a:pt x="1455" y="390"/>
                </a:lnTo>
                <a:lnTo>
                  <a:pt x="1455" y="385"/>
                </a:lnTo>
                <a:lnTo>
                  <a:pt x="1450" y="385"/>
                </a:lnTo>
                <a:lnTo>
                  <a:pt x="1450" y="390"/>
                </a:lnTo>
                <a:lnTo>
                  <a:pt x="1450" y="385"/>
                </a:lnTo>
                <a:lnTo>
                  <a:pt x="1444" y="385"/>
                </a:lnTo>
                <a:lnTo>
                  <a:pt x="2276" y="2364"/>
                </a:lnTo>
                <a:lnTo>
                  <a:pt x="1444" y="468"/>
                </a:lnTo>
                <a:lnTo>
                  <a:pt x="1434" y="473"/>
                </a:lnTo>
                <a:lnTo>
                  <a:pt x="1434" y="468"/>
                </a:lnTo>
                <a:lnTo>
                  <a:pt x="1429" y="463"/>
                </a:lnTo>
                <a:lnTo>
                  <a:pt x="1424" y="463"/>
                </a:lnTo>
                <a:lnTo>
                  <a:pt x="1419" y="468"/>
                </a:lnTo>
                <a:lnTo>
                  <a:pt x="1413" y="473"/>
                </a:lnTo>
                <a:lnTo>
                  <a:pt x="1408" y="483"/>
                </a:lnTo>
                <a:lnTo>
                  <a:pt x="1413" y="483"/>
                </a:lnTo>
                <a:lnTo>
                  <a:pt x="1408" y="489"/>
                </a:lnTo>
                <a:lnTo>
                  <a:pt x="1413" y="489"/>
                </a:lnTo>
                <a:lnTo>
                  <a:pt x="1419" y="489"/>
                </a:lnTo>
                <a:lnTo>
                  <a:pt x="1424" y="483"/>
                </a:lnTo>
                <a:lnTo>
                  <a:pt x="1429" y="483"/>
                </a:lnTo>
                <a:lnTo>
                  <a:pt x="1429" y="489"/>
                </a:lnTo>
                <a:lnTo>
                  <a:pt x="1434" y="489"/>
                </a:lnTo>
                <a:lnTo>
                  <a:pt x="1429" y="489"/>
                </a:lnTo>
                <a:lnTo>
                  <a:pt x="1434" y="489"/>
                </a:lnTo>
                <a:lnTo>
                  <a:pt x="1439" y="483"/>
                </a:lnTo>
                <a:lnTo>
                  <a:pt x="1444" y="478"/>
                </a:lnTo>
                <a:lnTo>
                  <a:pt x="1444" y="473"/>
                </a:lnTo>
                <a:lnTo>
                  <a:pt x="1444" y="468"/>
                </a:lnTo>
                <a:lnTo>
                  <a:pt x="2276" y="2364"/>
                </a:lnTo>
                <a:lnTo>
                  <a:pt x="1450" y="598"/>
                </a:lnTo>
                <a:lnTo>
                  <a:pt x="1455" y="592"/>
                </a:lnTo>
                <a:lnTo>
                  <a:pt x="1450" y="592"/>
                </a:lnTo>
                <a:lnTo>
                  <a:pt x="1450" y="598"/>
                </a:lnTo>
                <a:lnTo>
                  <a:pt x="2276" y="2364"/>
                </a:lnTo>
                <a:lnTo>
                  <a:pt x="3907" y="286"/>
                </a:lnTo>
                <a:lnTo>
                  <a:pt x="3902" y="286"/>
                </a:lnTo>
                <a:lnTo>
                  <a:pt x="3902" y="291"/>
                </a:lnTo>
                <a:lnTo>
                  <a:pt x="3907" y="291"/>
                </a:lnTo>
                <a:lnTo>
                  <a:pt x="3907" y="286"/>
                </a:lnTo>
                <a:lnTo>
                  <a:pt x="2276" y="2364"/>
                </a:lnTo>
                <a:lnTo>
                  <a:pt x="3876" y="255"/>
                </a:lnTo>
                <a:lnTo>
                  <a:pt x="3871" y="255"/>
                </a:lnTo>
                <a:lnTo>
                  <a:pt x="3865" y="250"/>
                </a:lnTo>
                <a:lnTo>
                  <a:pt x="3860" y="250"/>
                </a:lnTo>
                <a:lnTo>
                  <a:pt x="3845" y="244"/>
                </a:lnTo>
                <a:lnTo>
                  <a:pt x="3850" y="250"/>
                </a:lnTo>
                <a:lnTo>
                  <a:pt x="3845" y="255"/>
                </a:lnTo>
                <a:lnTo>
                  <a:pt x="3850" y="255"/>
                </a:lnTo>
                <a:lnTo>
                  <a:pt x="3855" y="255"/>
                </a:lnTo>
                <a:lnTo>
                  <a:pt x="3860" y="255"/>
                </a:lnTo>
                <a:lnTo>
                  <a:pt x="3865" y="255"/>
                </a:lnTo>
                <a:lnTo>
                  <a:pt x="3871" y="255"/>
                </a:lnTo>
                <a:lnTo>
                  <a:pt x="3871" y="260"/>
                </a:lnTo>
                <a:lnTo>
                  <a:pt x="3876" y="255"/>
                </a:lnTo>
                <a:lnTo>
                  <a:pt x="2276" y="2364"/>
                </a:lnTo>
                <a:lnTo>
                  <a:pt x="3793" y="198"/>
                </a:lnTo>
                <a:lnTo>
                  <a:pt x="3793" y="192"/>
                </a:lnTo>
                <a:lnTo>
                  <a:pt x="3788" y="192"/>
                </a:lnTo>
                <a:lnTo>
                  <a:pt x="3782" y="198"/>
                </a:lnTo>
                <a:lnTo>
                  <a:pt x="3782" y="203"/>
                </a:lnTo>
                <a:lnTo>
                  <a:pt x="3782" y="208"/>
                </a:lnTo>
                <a:lnTo>
                  <a:pt x="3788" y="203"/>
                </a:lnTo>
                <a:lnTo>
                  <a:pt x="3793" y="198"/>
                </a:lnTo>
                <a:lnTo>
                  <a:pt x="2276" y="2364"/>
                </a:lnTo>
                <a:lnTo>
                  <a:pt x="3814" y="234"/>
                </a:lnTo>
                <a:lnTo>
                  <a:pt x="3808" y="234"/>
                </a:lnTo>
                <a:lnTo>
                  <a:pt x="3819" y="234"/>
                </a:lnTo>
                <a:lnTo>
                  <a:pt x="3819" y="239"/>
                </a:lnTo>
                <a:lnTo>
                  <a:pt x="3824" y="239"/>
                </a:lnTo>
                <a:lnTo>
                  <a:pt x="3829" y="239"/>
                </a:lnTo>
                <a:lnTo>
                  <a:pt x="3829" y="234"/>
                </a:lnTo>
                <a:lnTo>
                  <a:pt x="3819" y="234"/>
                </a:lnTo>
                <a:lnTo>
                  <a:pt x="3814" y="234"/>
                </a:lnTo>
                <a:lnTo>
                  <a:pt x="2276" y="2364"/>
                </a:lnTo>
                <a:lnTo>
                  <a:pt x="3938" y="317"/>
                </a:lnTo>
                <a:lnTo>
                  <a:pt x="3933" y="317"/>
                </a:lnTo>
                <a:lnTo>
                  <a:pt x="3933" y="322"/>
                </a:lnTo>
                <a:lnTo>
                  <a:pt x="3938" y="317"/>
                </a:lnTo>
                <a:lnTo>
                  <a:pt x="2276" y="2364"/>
                </a:lnTo>
                <a:lnTo>
                  <a:pt x="644" y="0"/>
                </a:lnTo>
                <a:lnTo>
                  <a:pt x="686" y="89"/>
                </a:lnTo>
                <a:lnTo>
                  <a:pt x="717" y="172"/>
                </a:lnTo>
                <a:lnTo>
                  <a:pt x="686" y="78"/>
                </a:lnTo>
                <a:lnTo>
                  <a:pt x="650" y="0"/>
                </a:lnTo>
                <a:lnTo>
                  <a:pt x="644" y="0"/>
                </a:lnTo>
                <a:lnTo>
                  <a:pt x="2276" y="2364"/>
                </a:lnTo>
                <a:lnTo>
                  <a:pt x="738" y="509"/>
                </a:lnTo>
                <a:lnTo>
                  <a:pt x="728" y="452"/>
                </a:lnTo>
                <a:lnTo>
                  <a:pt x="728" y="411"/>
                </a:lnTo>
                <a:lnTo>
                  <a:pt x="712" y="385"/>
                </a:lnTo>
                <a:lnTo>
                  <a:pt x="728" y="447"/>
                </a:lnTo>
                <a:lnTo>
                  <a:pt x="738" y="509"/>
                </a:lnTo>
                <a:lnTo>
                  <a:pt x="2276" y="2364"/>
                </a:lnTo>
                <a:lnTo>
                  <a:pt x="5" y="982"/>
                </a:lnTo>
                <a:lnTo>
                  <a:pt x="11" y="982"/>
                </a:lnTo>
                <a:lnTo>
                  <a:pt x="11" y="977"/>
                </a:lnTo>
                <a:lnTo>
                  <a:pt x="0" y="982"/>
                </a:lnTo>
                <a:lnTo>
                  <a:pt x="0" y="987"/>
                </a:lnTo>
                <a:lnTo>
                  <a:pt x="5" y="982"/>
                </a:lnTo>
                <a:lnTo>
                  <a:pt x="2276" y="2364"/>
                </a:lnTo>
                <a:lnTo>
                  <a:pt x="4286" y="2998"/>
                </a:lnTo>
                <a:lnTo>
                  <a:pt x="4281" y="3003"/>
                </a:lnTo>
                <a:lnTo>
                  <a:pt x="4292" y="3003"/>
                </a:lnTo>
                <a:lnTo>
                  <a:pt x="4292" y="2998"/>
                </a:lnTo>
                <a:lnTo>
                  <a:pt x="4286" y="2998"/>
                </a:lnTo>
                <a:lnTo>
                  <a:pt x="2276" y="2364"/>
                </a:lnTo>
                <a:lnTo>
                  <a:pt x="3938" y="286"/>
                </a:lnTo>
                <a:lnTo>
                  <a:pt x="3933" y="286"/>
                </a:lnTo>
                <a:lnTo>
                  <a:pt x="3933" y="291"/>
                </a:lnTo>
                <a:lnTo>
                  <a:pt x="3938" y="291"/>
                </a:lnTo>
                <a:lnTo>
                  <a:pt x="3938" y="286"/>
                </a:lnTo>
                <a:lnTo>
                  <a:pt x="3938" y="291"/>
                </a:lnTo>
                <a:lnTo>
                  <a:pt x="3938" y="286"/>
                </a:lnTo>
                <a:lnTo>
                  <a:pt x="2276" y="2364"/>
                </a:lnTo>
                <a:lnTo>
                  <a:pt x="3985" y="296"/>
                </a:lnTo>
                <a:lnTo>
                  <a:pt x="3990" y="302"/>
                </a:lnTo>
                <a:lnTo>
                  <a:pt x="3990" y="296"/>
                </a:lnTo>
                <a:lnTo>
                  <a:pt x="3985" y="296"/>
                </a:lnTo>
                <a:lnTo>
                  <a:pt x="2276" y="2364"/>
                </a:lnTo>
                <a:lnTo>
                  <a:pt x="4364" y="3018"/>
                </a:lnTo>
                <a:lnTo>
                  <a:pt x="4364" y="3008"/>
                </a:lnTo>
                <a:lnTo>
                  <a:pt x="4359" y="3013"/>
                </a:lnTo>
                <a:lnTo>
                  <a:pt x="4359" y="3018"/>
                </a:lnTo>
                <a:lnTo>
                  <a:pt x="4364" y="3018"/>
                </a:lnTo>
                <a:lnTo>
                  <a:pt x="2276" y="2364"/>
                </a:lnTo>
                <a:lnTo>
                  <a:pt x="4369" y="515"/>
                </a:lnTo>
                <a:lnTo>
                  <a:pt x="4375" y="499"/>
                </a:lnTo>
                <a:lnTo>
                  <a:pt x="4369" y="494"/>
                </a:lnTo>
                <a:lnTo>
                  <a:pt x="4359" y="478"/>
                </a:lnTo>
                <a:lnTo>
                  <a:pt x="4343" y="473"/>
                </a:lnTo>
                <a:lnTo>
                  <a:pt x="4328" y="478"/>
                </a:lnTo>
                <a:lnTo>
                  <a:pt x="4292" y="483"/>
                </a:lnTo>
                <a:lnTo>
                  <a:pt x="4286" y="483"/>
                </a:lnTo>
                <a:lnTo>
                  <a:pt x="4286" y="473"/>
                </a:lnTo>
                <a:lnTo>
                  <a:pt x="4286" y="463"/>
                </a:lnTo>
                <a:lnTo>
                  <a:pt x="4271" y="442"/>
                </a:lnTo>
                <a:lnTo>
                  <a:pt x="4255" y="431"/>
                </a:lnTo>
                <a:lnTo>
                  <a:pt x="4260" y="426"/>
                </a:lnTo>
                <a:lnTo>
                  <a:pt x="4266" y="421"/>
                </a:lnTo>
                <a:lnTo>
                  <a:pt x="4276" y="411"/>
                </a:lnTo>
                <a:lnTo>
                  <a:pt x="4281" y="405"/>
                </a:lnTo>
                <a:lnTo>
                  <a:pt x="4276" y="395"/>
                </a:lnTo>
                <a:lnTo>
                  <a:pt x="4250" y="385"/>
                </a:lnTo>
                <a:lnTo>
                  <a:pt x="4234" y="374"/>
                </a:lnTo>
                <a:lnTo>
                  <a:pt x="4229" y="364"/>
                </a:lnTo>
                <a:lnTo>
                  <a:pt x="4229" y="359"/>
                </a:lnTo>
                <a:lnTo>
                  <a:pt x="4250" y="322"/>
                </a:lnTo>
                <a:lnTo>
                  <a:pt x="4250" y="312"/>
                </a:lnTo>
                <a:lnTo>
                  <a:pt x="4240" y="296"/>
                </a:lnTo>
                <a:lnTo>
                  <a:pt x="4208" y="291"/>
                </a:lnTo>
                <a:lnTo>
                  <a:pt x="4198" y="286"/>
                </a:lnTo>
                <a:lnTo>
                  <a:pt x="4193" y="276"/>
                </a:lnTo>
                <a:lnTo>
                  <a:pt x="4198" y="260"/>
                </a:lnTo>
                <a:lnTo>
                  <a:pt x="4208" y="239"/>
                </a:lnTo>
                <a:lnTo>
                  <a:pt x="4219" y="224"/>
                </a:lnTo>
                <a:lnTo>
                  <a:pt x="4208" y="218"/>
                </a:lnTo>
                <a:lnTo>
                  <a:pt x="4193" y="218"/>
                </a:lnTo>
                <a:lnTo>
                  <a:pt x="4177" y="218"/>
                </a:lnTo>
                <a:lnTo>
                  <a:pt x="4167" y="218"/>
                </a:lnTo>
                <a:lnTo>
                  <a:pt x="4162" y="208"/>
                </a:lnTo>
                <a:lnTo>
                  <a:pt x="4156" y="177"/>
                </a:lnTo>
                <a:lnTo>
                  <a:pt x="4156" y="166"/>
                </a:lnTo>
                <a:lnTo>
                  <a:pt x="4141" y="156"/>
                </a:lnTo>
                <a:lnTo>
                  <a:pt x="4099" y="135"/>
                </a:lnTo>
                <a:lnTo>
                  <a:pt x="4073" y="130"/>
                </a:lnTo>
                <a:lnTo>
                  <a:pt x="4079" y="130"/>
                </a:lnTo>
                <a:lnTo>
                  <a:pt x="4073" y="125"/>
                </a:lnTo>
                <a:lnTo>
                  <a:pt x="4063" y="114"/>
                </a:lnTo>
                <a:lnTo>
                  <a:pt x="4053" y="120"/>
                </a:lnTo>
                <a:lnTo>
                  <a:pt x="4042" y="125"/>
                </a:lnTo>
                <a:lnTo>
                  <a:pt x="4027" y="135"/>
                </a:lnTo>
                <a:lnTo>
                  <a:pt x="4006" y="146"/>
                </a:lnTo>
                <a:lnTo>
                  <a:pt x="3985" y="146"/>
                </a:lnTo>
                <a:lnTo>
                  <a:pt x="3975" y="140"/>
                </a:lnTo>
                <a:lnTo>
                  <a:pt x="3959" y="130"/>
                </a:lnTo>
                <a:lnTo>
                  <a:pt x="3954" y="120"/>
                </a:lnTo>
                <a:lnTo>
                  <a:pt x="3949" y="125"/>
                </a:lnTo>
                <a:lnTo>
                  <a:pt x="3943" y="140"/>
                </a:lnTo>
                <a:lnTo>
                  <a:pt x="3949" y="151"/>
                </a:lnTo>
                <a:lnTo>
                  <a:pt x="3954" y="156"/>
                </a:lnTo>
                <a:lnTo>
                  <a:pt x="3969" y="166"/>
                </a:lnTo>
                <a:lnTo>
                  <a:pt x="3969" y="172"/>
                </a:lnTo>
                <a:lnTo>
                  <a:pt x="3969" y="166"/>
                </a:lnTo>
                <a:lnTo>
                  <a:pt x="3980" y="177"/>
                </a:lnTo>
                <a:lnTo>
                  <a:pt x="3975" y="187"/>
                </a:lnTo>
                <a:lnTo>
                  <a:pt x="3975" y="198"/>
                </a:lnTo>
                <a:lnTo>
                  <a:pt x="3985" y="208"/>
                </a:lnTo>
                <a:lnTo>
                  <a:pt x="4011" y="234"/>
                </a:lnTo>
                <a:lnTo>
                  <a:pt x="4037" y="255"/>
                </a:lnTo>
                <a:lnTo>
                  <a:pt x="4042" y="276"/>
                </a:lnTo>
                <a:lnTo>
                  <a:pt x="4042" y="281"/>
                </a:lnTo>
                <a:lnTo>
                  <a:pt x="4032" y="291"/>
                </a:lnTo>
                <a:lnTo>
                  <a:pt x="3995" y="260"/>
                </a:lnTo>
                <a:lnTo>
                  <a:pt x="3969" y="244"/>
                </a:lnTo>
                <a:lnTo>
                  <a:pt x="3933" y="229"/>
                </a:lnTo>
                <a:lnTo>
                  <a:pt x="3912" y="218"/>
                </a:lnTo>
                <a:lnTo>
                  <a:pt x="3891" y="192"/>
                </a:lnTo>
                <a:lnTo>
                  <a:pt x="3850" y="151"/>
                </a:lnTo>
                <a:lnTo>
                  <a:pt x="3871" y="182"/>
                </a:lnTo>
                <a:lnTo>
                  <a:pt x="3881" y="192"/>
                </a:lnTo>
                <a:lnTo>
                  <a:pt x="3876" y="198"/>
                </a:lnTo>
                <a:lnTo>
                  <a:pt x="3876" y="192"/>
                </a:lnTo>
                <a:lnTo>
                  <a:pt x="3782" y="125"/>
                </a:lnTo>
                <a:lnTo>
                  <a:pt x="3788" y="120"/>
                </a:lnTo>
                <a:lnTo>
                  <a:pt x="3782" y="120"/>
                </a:lnTo>
                <a:lnTo>
                  <a:pt x="3788" y="120"/>
                </a:lnTo>
                <a:lnTo>
                  <a:pt x="3788" y="114"/>
                </a:lnTo>
                <a:lnTo>
                  <a:pt x="3782" y="114"/>
                </a:lnTo>
                <a:lnTo>
                  <a:pt x="3788" y="114"/>
                </a:lnTo>
                <a:lnTo>
                  <a:pt x="3782" y="114"/>
                </a:lnTo>
                <a:lnTo>
                  <a:pt x="3777" y="120"/>
                </a:lnTo>
                <a:lnTo>
                  <a:pt x="3694" y="57"/>
                </a:lnTo>
                <a:lnTo>
                  <a:pt x="3689" y="42"/>
                </a:lnTo>
                <a:lnTo>
                  <a:pt x="3689" y="37"/>
                </a:lnTo>
                <a:lnTo>
                  <a:pt x="3684" y="47"/>
                </a:lnTo>
                <a:lnTo>
                  <a:pt x="3678" y="42"/>
                </a:lnTo>
                <a:lnTo>
                  <a:pt x="3684" y="31"/>
                </a:lnTo>
                <a:lnTo>
                  <a:pt x="3684" y="26"/>
                </a:lnTo>
                <a:lnTo>
                  <a:pt x="3678" y="26"/>
                </a:lnTo>
                <a:lnTo>
                  <a:pt x="3678" y="11"/>
                </a:lnTo>
                <a:lnTo>
                  <a:pt x="3684" y="0"/>
                </a:lnTo>
                <a:lnTo>
                  <a:pt x="2858" y="0"/>
                </a:lnTo>
                <a:lnTo>
                  <a:pt x="2852" y="11"/>
                </a:lnTo>
                <a:lnTo>
                  <a:pt x="2837" y="16"/>
                </a:lnTo>
                <a:lnTo>
                  <a:pt x="2785" y="37"/>
                </a:lnTo>
                <a:lnTo>
                  <a:pt x="2774" y="42"/>
                </a:lnTo>
                <a:lnTo>
                  <a:pt x="2769" y="47"/>
                </a:lnTo>
                <a:lnTo>
                  <a:pt x="2774" y="63"/>
                </a:lnTo>
                <a:lnTo>
                  <a:pt x="2780" y="73"/>
                </a:lnTo>
                <a:lnTo>
                  <a:pt x="2780" y="78"/>
                </a:lnTo>
                <a:lnTo>
                  <a:pt x="2780" y="83"/>
                </a:lnTo>
                <a:lnTo>
                  <a:pt x="2774" y="89"/>
                </a:lnTo>
                <a:lnTo>
                  <a:pt x="2780" y="94"/>
                </a:lnTo>
                <a:lnTo>
                  <a:pt x="2795" y="104"/>
                </a:lnTo>
                <a:lnTo>
                  <a:pt x="2800" y="114"/>
                </a:lnTo>
                <a:lnTo>
                  <a:pt x="2795" y="125"/>
                </a:lnTo>
                <a:lnTo>
                  <a:pt x="2806" y="120"/>
                </a:lnTo>
                <a:lnTo>
                  <a:pt x="2806" y="114"/>
                </a:lnTo>
                <a:lnTo>
                  <a:pt x="2811" y="114"/>
                </a:lnTo>
                <a:lnTo>
                  <a:pt x="2816" y="109"/>
                </a:lnTo>
                <a:lnTo>
                  <a:pt x="2837" y="109"/>
                </a:lnTo>
                <a:lnTo>
                  <a:pt x="2858" y="104"/>
                </a:lnTo>
                <a:lnTo>
                  <a:pt x="2863" y="109"/>
                </a:lnTo>
                <a:lnTo>
                  <a:pt x="2863" y="120"/>
                </a:lnTo>
                <a:lnTo>
                  <a:pt x="2858" y="120"/>
                </a:lnTo>
                <a:lnTo>
                  <a:pt x="2852" y="125"/>
                </a:lnTo>
                <a:lnTo>
                  <a:pt x="2858" y="130"/>
                </a:lnTo>
                <a:lnTo>
                  <a:pt x="2868" y="140"/>
                </a:lnTo>
                <a:lnTo>
                  <a:pt x="2868" y="151"/>
                </a:lnTo>
                <a:lnTo>
                  <a:pt x="2868" y="156"/>
                </a:lnTo>
                <a:lnTo>
                  <a:pt x="2863" y="172"/>
                </a:lnTo>
                <a:lnTo>
                  <a:pt x="2858" y="177"/>
                </a:lnTo>
                <a:lnTo>
                  <a:pt x="2847" y="177"/>
                </a:lnTo>
                <a:lnTo>
                  <a:pt x="2842" y="182"/>
                </a:lnTo>
                <a:lnTo>
                  <a:pt x="2842" y="192"/>
                </a:lnTo>
                <a:lnTo>
                  <a:pt x="2837" y="208"/>
                </a:lnTo>
                <a:lnTo>
                  <a:pt x="2837" y="213"/>
                </a:lnTo>
                <a:lnTo>
                  <a:pt x="2837" y="218"/>
                </a:lnTo>
                <a:lnTo>
                  <a:pt x="2837" y="239"/>
                </a:lnTo>
                <a:lnTo>
                  <a:pt x="2837" y="244"/>
                </a:lnTo>
                <a:lnTo>
                  <a:pt x="2832" y="244"/>
                </a:lnTo>
                <a:lnTo>
                  <a:pt x="2816" y="244"/>
                </a:lnTo>
                <a:lnTo>
                  <a:pt x="2811" y="239"/>
                </a:lnTo>
                <a:lnTo>
                  <a:pt x="2800" y="229"/>
                </a:lnTo>
                <a:lnTo>
                  <a:pt x="2795" y="229"/>
                </a:lnTo>
                <a:lnTo>
                  <a:pt x="2795" y="234"/>
                </a:lnTo>
                <a:lnTo>
                  <a:pt x="2800" y="239"/>
                </a:lnTo>
                <a:lnTo>
                  <a:pt x="2806" y="260"/>
                </a:lnTo>
                <a:lnTo>
                  <a:pt x="2800" y="270"/>
                </a:lnTo>
                <a:lnTo>
                  <a:pt x="2795" y="270"/>
                </a:lnTo>
                <a:lnTo>
                  <a:pt x="2790" y="270"/>
                </a:lnTo>
                <a:lnTo>
                  <a:pt x="2790" y="281"/>
                </a:lnTo>
                <a:lnTo>
                  <a:pt x="2795" y="291"/>
                </a:lnTo>
                <a:lnTo>
                  <a:pt x="2785" y="291"/>
                </a:lnTo>
                <a:lnTo>
                  <a:pt x="2790" y="296"/>
                </a:lnTo>
                <a:lnTo>
                  <a:pt x="2811" y="312"/>
                </a:lnTo>
                <a:lnTo>
                  <a:pt x="2816" y="312"/>
                </a:lnTo>
                <a:lnTo>
                  <a:pt x="2816" y="327"/>
                </a:lnTo>
                <a:lnTo>
                  <a:pt x="2816" y="333"/>
                </a:lnTo>
                <a:lnTo>
                  <a:pt x="2811" y="327"/>
                </a:lnTo>
                <a:lnTo>
                  <a:pt x="2806" y="322"/>
                </a:lnTo>
                <a:lnTo>
                  <a:pt x="2800" y="322"/>
                </a:lnTo>
                <a:lnTo>
                  <a:pt x="2795" y="327"/>
                </a:lnTo>
                <a:lnTo>
                  <a:pt x="2800" y="333"/>
                </a:lnTo>
                <a:lnTo>
                  <a:pt x="2806" y="338"/>
                </a:lnTo>
                <a:lnTo>
                  <a:pt x="2800" y="338"/>
                </a:lnTo>
                <a:lnTo>
                  <a:pt x="2795" y="333"/>
                </a:lnTo>
                <a:lnTo>
                  <a:pt x="2780" y="322"/>
                </a:lnTo>
                <a:lnTo>
                  <a:pt x="2774" y="327"/>
                </a:lnTo>
                <a:lnTo>
                  <a:pt x="2774" y="333"/>
                </a:lnTo>
                <a:lnTo>
                  <a:pt x="2785" y="338"/>
                </a:lnTo>
                <a:lnTo>
                  <a:pt x="2790" y="348"/>
                </a:lnTo>
                <a:lnTo>
                  <a:pt x="2790" y="353"/>
                </a:lnTo>
                <a:lnTo>
                  <a:pt x="2785" y="353"/>
                </a:lnTo>
                <a:lnTo>
                  <a:pt x="2774" y="353"/>
                </a:lnTo>
                <a:lnTo>
                  <a:pt x="2769" y="353"/>
                </a:lnTo>
                <a:lnTo>
                  <a:pt x="2774" y="359"/>
                </a:lnTo>
                <a:lnTo>
                  <a:pt x="2785" y="364"/>
                </a:lnTo>
                <a:lnTo>
                  <a:pt x="2785" y="369"/>
                </a:lnTo>
                <a:lnTo>
                  <a:pt x="2785" y="374"/>
                </a:lnTo>
                <a:lnTo>
                  <a:pt x="2774" y="390"/>
                </a:lnTo>
                <a:lnTo>
                  <a:pt x="2774" y="395"/>
                </a:lnTo>
                <a:lnTo>
                  <a:pt x="2774" y="400"/>
                </a:lnTo>
                <a:lnTo>
                  <a:pt x="2785" y="395"/>
                </a:lnTo>
                <a:lnTo>
                  <a:pt x="2790" y="395"/>
                </a:lnTo>
                <a:lnTo>
                  <a:pt x="2790" y="405"/>
                </a:lnTo>
                <a:lnTo>
                  <a:pt x="2790" y="416"/>
                </a:lnTo>
                <a:lnTo>
                  <a:pt x="2790" y="426"/>
                </a:lnTo>
                <a:lnTo>
                  <a:pt x="2800" y="431"/>
                </a:lnTo>
                <a:lnTo>
                  <a:pt x="2806" y="431"/>
                </a:lnTo>
                <a:lnTo>
                  <a:pt x="2806" y="437"/>
                </a:lnTo>
                <a:lnTo>
                  <a:pt x="2800" y="437"/>
                </a:lnTo>
                <a:lnTo>
                  <a:pt x="2800" y="442"/>
                </a:lnTo>
                <a:lnTo>
                  <a:pt x="2800" y="447"/>
                </a:lnTo>
                <a:lnTo>
                  <a:pt x="2811" y="452"/>
                </a:lnTo>
                <a:lnTo>
                  <a:pt x="2832" y="452"/>
                </a:lnTo>
                <a:lnTo>
                  <a:pt x="2842" y="442"/>
                </a:lnTo>
                <a:lnTo>
                  <a:pt x="2847" y="447"/>
                </a:lnTo>
                <a:lnTo>
                  <a:pt x="2858" y="463"/>
                </a:lnTo>
                <a:lnTo>
                  <a:pt x="2863" y="463"/>
                </a:lnTo>
                <a:lnTo>
                  <a:pt x="2868" y="457"/>
                </a:lnTo>
                <a:lnTo>
                  <a:pt x="2868" y="468"/>
                </a:lnTo>
                <a:lnTo>
                  <a:pt x="2863" y="473"/>
                </a:lnTo>
                <a:lnTo>
                  <a:pt x="2847" y="478"/>
                </a:lnTo>
                <a:lnTo>
                  <a:pt x="2816" y="494"/>
                </a:lnTo>
                <a:lnTo>
                  <a:pt x="2785" y="520"/>
                </a:lnTo>
                <a:lnTo>
                  <a:pt x="2754" y="561"/>
                </a:lnTo>
                <a:lnTo>
                  <a:pt x="2774" y="556"/>
                </a:lnTo>
                <a:lnTo>
                  <a:pt x="2795" y="556"/>
                </a:lnTo>
                <a:lnTo>
                  <a:pt x="2800" y="561"/>
                </a:lnTo>
                <a:lnTo>
                  <a:pt x="2811" y="572"/>
                </a:lnTo>
                <a:lnTo>
                  <a:pt x="2821" y="587"/>
                </a:lnTo>
                <a:lnTo>
                  <a:pt x="2837" y="592"/>
                </a:lnTo>
                <a:lnTo>
                  <a:pt x="2842" y="592"/>
                </a:lnTo>
                <a:lnTo>
                  <a:pt x="2837" y="608"/>
                </a:lnTo>
                <a:lnTo>
                  <a:pt x="2821" y="629"/>
                </a:lnTo>
                <a:lnTo>
                  <a:pt x="2832" y="644"/>
                </a:lnTo>
                <a:lnTo>
                  <a:pt x="2837" y="650"/>
                </a:lnTo>
                <a:lnTo>
                  <a:pt x="2847" y="655"/>
                </a:lnTo>
                <a:lnTo>
                  <a:pt x="2878" y="655"/>
                </a:lnTo>
                <a:lnTo>
                  <a:pt x="2910" y="655"/>
                </a:lnTo>
                <a:lnTo>
                  <a:pt x="2920" y="660"/>
                </a:lnTo>
                <a:lnTo>
                  <a:pt x="2920" y="686"/>
                </a:lnTo>
                <a:lnTo>
                  <a:pt x="2925" y="702"/>
                </a:lnTo>
                <a:lnTo>
                  <a:pt x="2930" y="707"/>
                </a:lnTo>
                <a:lnTo>
                  <a:pt x="2951" y="696"/>
                </a:lnTo>
                <a:lnTo>
                  <a:pt x="2977" y="681"/>
                </a:lnTo>
                <a:lnTo>
                  <a:pt x="2977" y="686"/>
                </a:lnTo>
                <a:lnTo>
                  <a:pt x="2998" y="727"/>
                </a:lnTo>
                <a:lnTo>
                  <a:pt x="3029" y="769"/>
                </a:lnTo>
                <a:lnTo>
                  <a:pt x="3019" y="769"/>
                </a:lnTo>
                <a:lnTo>
                  <a:pt x="3008" y="774"/>
                </a:lnTo>
                <a:lnTo>
                  <a:pt x="3013" y="774"/>
                </a:lnTo>
                <a:lnTo>
                  <a:pt x="3034" y="774"/>
                </a:lnTo>
                <a:lnTo>
                  <a:pt x="3060" y="800"/>
                </a:lnTo>
                <a:lnTo>
                  <a:pt x="3045" y="769"/>
                </a:lnTo>
                <a:lnTo>
                  <a:pt x="3050" y="774"/>
                </a:lnTo>
                <a:lnTo>
                  <a:pt x="3055" y="774"/>
                </a:lnTo>
                <a:lnTo>
                  <a:pt x="3071" y="790"/>
                </a:lnTo>
                <a:lnTo>
                  <a:pt x="3081" y="800"/>
                </a:lnTo>
                <a:lnTo>
                  <a:pt x="3086" y="800"/>
                </a:lnTo>
                <a:lnTo>
                  <a:pt x="3091" y="800"/>
                </a:lnTo>
                <a:lnTo>
                  <a:pt x="3091" y="790"/>
                </a:lnTo>
                <a:lnTo>
                  <a:pt x="3076" y="774"/>
                </a:lnTo>
                <a:lnTo>
                  <a:pt x="3071" y="769"/>
                </a:lnTo>
                <a:lnTo>
                  <a:pt x="3081" y="769"/>
                </a:lnTo>
                <a:lnTo>
                  <a:pt x="3076" y="764"/>
                </a:lnTo>
                <a:lnTo>
                  <a:pt x="3071" y="764"/>
                </a:lnTo>
                <a:lnTo>
                  <a:pt x="3091" y="753"/>
                </a:lnTo>
                <a:lnTo>
                  <a:pt x="3102" y="753"/>
                </a:lnTo>
                <a:lnTo>
                  <a:pt x="3097" y="759"/>
                </a:lnTo>
                <a:lnTo>
                  <a:pt x="3097" y="764"/>
                </a:lnTo>
                <a:lnTo>
                  <a:pt x="3091" y="764"/>
                </a:lnTo>
                <a:lnTo>
                  <a:pt x="3086" y="764"/>
                </a:lnTo>
                <a:lnTo>
                  <a:pt x="3138" y="759"/>
                </a:lnTo>
                <a:lnTo>
                  <a:pt x="3154" y="753"/>
                </a:lnTo>
                <a:lnTo>
                  <a:pt x="3149" y="753"/>
                </a:lnTo>
                <a:lnTo>
                  <a:pt x="3123" y="753"/>
                </a:lnTo>
                <a:lnTo>
                  <a:pt x="3117" y="753"/>
                </a:lnTo>
                <a:lnTo>
                  <a:pt x="3133" y="748"/>
                </a:lnTo>
                <a:lnTo>
                  <a:pt x="3143" y="753"/>
                </a:lnTo>
                <a:lnTo>
                  <a:pt x="3149" y="753"/>
                </a:lnTo>
                <a:lnTo>
                  <a:pt x="3169" y="748"/>
                </a:lnTo>
                <a:lnTo>
                  <a:pt x="3185" y="748"/>
                </a:lnTo>
                <a:lnTo>
                  <a:pt x="3211" y="743"/>
                </a:lnTo>
                <a:lnTo>
                  <a:pt x="3237" y="733"/>
                </a:lnTo>
                <a:lnTo>
                  <a:pt x="3247" y="753"/>
                </a:lnTo>
                <a:lnTo>
                  <a:pt x="3263" y="764"/>
                </a:lnTo>
                <a:lnTo>
                  <a:pt x="3284" y="769"/>
                </a:lnTo>
                <a:lnTo>
                  <a:pt x="3310" y="769"/>
                </a:lnTo>
                <a:lnTo>
                  <a:pt x="3330" y="785"/>
                </a:lnTo>
                <a:lnTo>
                  <a:pt x="3320" y="811"/>
                </a:lnTo>
                <a:lnTo>
                  <a:pt x="3320" y="821"/>
                </a:lnTo>
                <a:lnTo>
                  <a:pt x="3330" y="831"/>
                </a:lnTo>
                <a:lnTo>
                  <a:pt x="3341" y="837"/>
                </a:lnTo>
                <a:lnTo>
                  <a:pt x="3351" y="847"/>
                </a:lnTo>
                <a:lnTo>
                  <a:pt x="3362" y="868"/>
                </a:lnTo>
                <a:lnTo>
                  <a:pt x="3367" y="894"/>
                </a:lnTo>
                <a:lnTo>
                  <a:pt x="3367" y="904"/>
                </a:lnTo>
                <a:lnTo>
                  <a:pt x="3377" y="909"/>
                </a:lnTo>
                <a:lnTo>
                  <a:pt x="3398" y="909"/>
                </a:lnTo>
                <a:lnTo>
                  <a:pt x="3403" y="935"/>
                </a:lnTo>
                <a:lnTo>
                  <a:pt x="3403" y="956"/>
                </a:lnTo>
                <a:lnTo>
                  <a:pt x="3393" y="972"/>
                </a:lnTo>
                <a:lnTo>
                  <a:pt x="3382" y="961"/>
                </a:lnTo>
                <a:lnTo>
                  <a:pt x="3377" y="951"/>
                </a:lnTo>
                <a:lnTo>
                  <a:pt x="3367" y="956"/>
                </a:lnTo>
                <a:lnTo>
                  <a:pt x="3362" y="972"/>
                </a:lnTo>
                <a:lnTo>
                  <a:pt x="3367" y="992"/>
                </a:lnTo>
                <a:lnTo>
                  <a:pt x="3372" y="1003"/>
                </a:lnTo>
                <a:lnTo>
                  <a:pt x="3372" y="1008"/>
                </a:lnTo>
                <a:lnTo>
                  <a:pt x="3362" y="1008"/>
                </a:lnTo>
                <a:lnTo>
                  <a:pt x="3351" y="1008"/>
                </a:lnTo>
                <a:lnTo>
                  <a:pt x="3346" y="1018"/>
                </a:lnTo>
                <a:lnTo>
                  <a:pt x="3247" y="1034"/>
                </a:lnTo>
                <a:lnTo>
                  <a:pt x="3206" y="1039"/>
                </a:lnTo>
                <a:lnTo>
                  <a:pt x="3185" y="1034"/>
                </a:lnTo>
                <a:lnTo>
                  <a:pt x="3164" y="1029"/>
                </a:lnTo>
                <a:lnTo>
                  <a:pt x="3154" y="1018"/>
                </a:lnTo>
                <a:lnTo>
                  <a:pt x="3159" y="1008"/>
                </a:lnTo>
                <a:lnTo>
                  <a:pt x="3175" y="998"/>
                </a:lnTo>
                <a:lnTo>
                  <a:pt x="3164" y="1003"/>
                </a:lnTo>
                <a:lnTo>
                  <a:pt x="3149" y="1008"/>
                </a:lnTo>
                <a:lnTo>
                  <a:pt x="3143" y="1024"/>
                </a:lnTo>
                <a:lnTo>
                  <a:pt x="3128" y="1018"/>
                </a:lnTo>
                <a:lnTo>
                  <a:pt x="3123" y="946"/>
                </a:lnTo>
                <a:lnTo>
                  <a:pt x="3112" y="894"/>
                </a:lnTo>
                <a:lnTo>
                  <a:pt x="3097" y="847"/>
                </a:lnTo>
                <a:lnTo>
                  <a:pt x="3112" y="904"/>
                </a:lnTo>
                <a:lnTo>
                  <a:pt x="3117" y="966"/>
                </a:lnTo>
                <a:lnTo>
                  <a:pt x="3117" y="1018"/>
                </a:lnTo>
                <a:lnTo>
                  <a:pt x="3097" y="1024"/>
                </a:lnTo>
                <a:lnTo>
                  <a:pt x="3102" y="992"/>
                </a:lnTo>
                <a:lnTo>
                  <a:pt x="3102" y="977"/>
                </a:lnTo>
                <a:lnTo>
                  <a:pt x="3097" y="982"/>
                </a:lnTo>
                <a:lnTo>
                  <a:pt x="3091" y="1013"/>
                </a:lnTo>
                <a:lnTo>
                  <a:pt x="3086" y="1013"/>
                </a:lnTo>
                <a:lnTo>
                  <a:pt x="3102" y="951"/>
                </a:lnTo>
                <a:lnTo>
                  <a:pt x="3102" y="920"/>
                </a:lnTo>
                <a:lnTo>
                  <a:pt x="3097" y="894"/>
                </a:lnTo>
                <a:lnTo>
                  <a:pt x="3081" y="847"/>
                </a:lnTo>
                <a:lnTo>
                  <a:pt x="3071" y="831"/>
                </a:lnTo>
                <a:lnTo>
                  <a:pt x="3060" y="821"/>
                </a:lnTo>
                <a:lnTo>
                  <a:pt x="3050" y="816"/>
                </a:lnTo>
                <a:lnTo>
                  <a:pt x="3060" y="831"/>
                </a:lnTo>
                <a:lnTo>
                  <a:pt x="3076" y="868"/>
                </a:lnTo>
                <a:lnTo>
                  <a:pt x="3086" y="915"/>
                </a:lnTo>
                <a:lnTo>
                  <a:pt x="3091" y="925"/>
                </a:lnTo>
                <a:lnTo>
                  <a:pt x="3086" y="920"/>
                </a:lnTo>
                <a:lnTo>
                  <a:pt x="3071" y="873"/>
                </a:lnTo>
                <a:lnTo>
                  <a:pt x="3081" y="920"/>
                </a:lnTo>
                <a:lnTo>
                  <a:pt x="3081" y="935"/>
                </a:lnTo>
                <a:lnTo>
                  <a:pt x="3076" y="940"/>
                </a:lnTo>
                <a:lnTo>
                  <a:pt x="3071" y="935"/>
                </a:lnTo>
                <a:lnTo>
                  <a:pt x="3065" y="925"/>
                </a:lnTo>
                <a:lnTo>
                  <a:pt x="3060" y="925"/>
                </a:lnTo>
                <a:lnTo>
                  <a:pt x="3065" y="946"/>
                </a:lnTo>
                <a:lnTo>
                  <a:pt x="3071" y="951"/>
                </a:lnTo>
                <a:lnTo>
                  <a:pt x="3076" y="946"/>
                </a:lnTo>
                <a:lnTo>
                  <a:pt x="3081" y="946"/>
                </a:lnTo>
                <a:lnTo>
                  <a:pt x="3081" y="951"/>
                </a:lnTo>
                <a:lnTo>
                  <a:pt x="3076" y="956"/>
                </a:lnTo>
                <a:lnTo>
                  <a:pt x="3076" y="961"/>
                </a:lnTo>
                <a:lnTo>
                  <a:pt x="3081" y="982"/>
                </a:lnTo>
                <a:lnTo>
                  <a:pt x="3076" y="998"/>
                </a:lnTo>
                <a:lnTo>
                  <a:pt x="3065" y="1034"/>
                </a:lnTo>
                <a:lnTo>
                  <a:pt x="3060" y="1029"/>
                </a:lnTo>
                <a:lnTo>
                  <a:pt x="3050" y="1034"/>
                </a:lnTo>
                <a:lnTo>
                  <a:pt x="3045" y="1039"/>
                </a:lnTo>
                <a:lnTo>
                  <a:pt x="3045" y="1044"/>
                </a:lnTo>
                <a:lnTo>
                  <a:pt x="3050" y="1050"/>
                </a:lnTo>
                <a:lnTo>
                  <a:pt x="3039" y="1065"/>
                </a:lnTo>
                <a:lnTo>
                  <a:pt x="3034" y="1086"/>
                </a:lnTo>
                <a:lnTo>
                  <a:pt x="3034" y="1102"/>
                </a:lnTo>
                <a:lnTo>
                  <a:pt x="3045" y="1122"/>
                </a:lnTo>
                <a:lnTo>
                  <a:pt x="3060" y="1128"/>
                </a:lnTo>
                <a:lnTo>
                  <a:pt x="3086" y="1133"/>
                </a:lnTo>
                <a:lnTo>
                  <a:pt x="3149" y="1128"/>
                </a:lnTo>
                <a:lnTo>
                  <a:pt x="3237" y="1107"/>
                </a:lnTo>
                <a:lnTo>
                  <a:pt x="3175" y="1117"/>
                </a:lnTo>
                <a:lnTo>
                  <a:pt x="3143" y="1122"/>
                </a:lnTo>
                <a:lnTo>
                  <a:pt x="3123" y="1117"/>
                </a:lnTo>
                <a:lnTo>
                  <a:pt x="3102" y="1112"/>
                </a:lnTo>
                <a:lnTo>
                  <a:pt x="3117" y="1112"/>
                </a:lnTo>
                <a:lnTo>
                  <a:pt x="3185" y="1107"/>
                </a:lnTo>
                <a:lnTo>
                  <a:pt x="3190" y="1107"/>
                </a:lnTo>
                <a:lnTo>
                  <a:pt x="3195" y="1107"/>
                </a:lnTo>
                <a:lnTo>
                  <a:pt x="3258" y="1096"/>
                </a:lnTo>
                <a:lnTo>
                  <a:pt x="3336" y="1070"/>
                </a:lnTo>
                <a:lnTo>
                  <a:pt x="3356" y="1086"/>
                </a:lnTo>
                <a:lnTo>
                  <a:pt x="3367" y="1096"/>
                </a:lnTo>
                <a:lnTo>
                  <a:pt x="3382" y="1122"/>
                </a:lnTo>
                <a:lnTo>
                  <a:pt x="3388" y="1117"/>
                </a:lnTo>
                <a:lnTo>
                  <a:pt x="3398" y="1122"/>
                </a:lnTo>
                <a:lnTo>
                  <a:pt x="3398" y="1133"/>
                </a:lnTo>
                <a:lnTo>
                  <a:pt x="3403" y="1133"/>
                </a:lnTo>
                <a:lnTo>
                  <a:pt x="3403" y="1122"/>
                </a:lnTo>
                <a:lnTo>
                  <a:pt x="3424" y="1128"/>
                </a:lnTo>
                <a:lnTo>
                  <a:pt x="3429" y="1128"/>
                </a:lnTo>
                <a:lnTo>
                  <a:pt x="3429" y="1122"/>
                </a:lnTo>
                <a:lnTo>
                  <a:pt x="3429" y="1107"/>
                </a:lnTo>
                <a:lnTo>
                  <a:pt x="3414" y="1091"/>
                </a:lnTo>
                <a:lnTo>
                  <a:pt x="3403" y="1081"/>
                </a:lnTo>
                <a:lnTo>
                  <a:pt x="3382" y="1076"/>
                </a:lnTo>
                <a:lnTo>
                  <a:pt x="3367" y="1060"/>
                </a:lnTo>
                <a:lnTo>
                  <a:pt x="3382" y="1055"/>
                </a:lnTo>
                <a:lnTo>
                  <a:pt x="3403" y="1044"/>
                </a:lnTo>
                <a:lnTo>
                  <a:pt x="3388" y="1050"/>
                </a:lnTo>
                <a:lnTo>
                  <a:pt x="3403" y="1029"/>
                </a:lnTo>
                <a:lnTo>
                  <a:pt x="3408" y="1029"/>
                </a:lnTo>
                <a:lnTo>
                  <a:pt x="3414" y="1029"/>
                </a:lnTo>
                <a:lnTo>
                  <a:pt x="3408" y="1029"/>
                </a:lnTo>
                <a:lnTo>
                  <a:pt x="3450" y="1008"/>
                </a:lnTo>
                <a:lnTo>
                  <a:pt x="3408" y="1018"/>
                </a:lnTo>
                <a:lnTo>
                  <a:pt x="3408" y="1013"/>
                </a:lnTo>
                <a:lnTo>
                  <a:pt x="3414" y="987"/>
                </a:lnTo>
                <a:lnTo>
                  <a:pt x="3429" y="961"/>
                </a:lnTo>
                <a:lnTo>
                  <a:pt x="3434" y="951"/>
                </a:lnTo>
                <a:lnTo>
                  <a:pt x="3429" y="946"/>
                </a:lnTo>
                <a:lnTo>
                  <a:pt x="3434" y="946"/>
                </a:lnTo>
                <a:lnTo>
                  <a:pt x="3460" y="992"/>
                </a:lnTo>
                <a:lnTo>
                  <a:pt x="3471" y="1008"/>
                </a:lnTo>
                <a:lnTo>
                  <a:pt x="3471" y="1013"/>
                </a:lnTo>
                <a:lnTo>
                  <a:pt x="3471" y="1018"/>
                </a:lnTo>
                <a:lnTo>
                  <a:pt x="3476" y="1018"/>
                </a:lnTo>
                <a:lnTo>
                  <a:pt x="3476" y="1024"/>
                </a:lnTo>
                <a:lnTo>
                  <a:pt x="3481" y="1034"/>
                </a:lnTo>
                <a:lnTo>
                  <a:pt x="3481" y="1029"/>
                </a:lnTo>
                <a:lnTo>
                  <a:pt x="3481" y="1034"/>
                </a:lnTo>
                <a:lnTo>
                  <a:pt x="3481" y="1029"/>
                </a:lnTo>
                <a:lnTo>
                  <a:pt x="3465" y="977"/>
                </a:lnTo>
                <a:lnTo>
                  <a:pt x="3460" y="982"/>
                </a:lnTo>
                <a:lnTo>
                  <a:pt x="3434" y="940"/>
                </a:lnTo>
                <a:lnTo>
                  <a:pt x="3434" y="915"/>
                </a:lnTo>
                <a:lnTo>
                  <a:pt x="3450" y="935"/>
                </a:lnTo>
                <a:lnTo>
                  <a:pt x="3460" y="925"/>
                </a:lnTo>
                <a:lnTo>
                  <a:pt x="3471" y="935"/>
                </a:lnTo>
                <a:lnTo>
                  <a:pt x="3476" y="940"/>
                </a:lnTo>
                <a:lnTo>
                  <a:pt x="3476" y="920"/>
                </a:lnTo>
                <a:lnTo>
                  <a:pt x="3471" y="852"/>
                </a:lnTo>
                <a:lnTo>
                  <a:pt x="3465" y="831"/>
                </a:lnTo>
                <a:lnTo>
                  <a:pt x="3450" y="790"/>
                </a:lnTo>
                <a:lnTo>
                  <a:pt x="3439" y="774"/>
                </a:lnTo>
                <a:lnTo>
                  <a:pt x="3424" y="769"/>
                </a:lnTo>
                <a:lnTo>
                  <a:pt x="3403" y="764"/>
                </a:lnTo>
                <a:lnTo>
                  <a:pt x="3398" y="759"/>
                </a:lnTo>
                <a:lnTo>
                  <a:pt x="3398" y="753"/>
                </a:lnTo>
                <a:lnTo>
                  <a:pt x="3408" y="753"/>
                </a:lnTo>
                <a:lnTo>
                  <a:pt x="3429" y="753"/>
                </a:lnTo>
                <a:lnTo>
                  <a:pt x="3450" y="774"/>
                </a:lnTo>
                <a:lnTo>
                  <a:pt x="3471" y="795"/>
                </a:lnTo>
                <a:lnTo>
                  <a:pt x="3476" y="821"/>
                </a:lnTo>
                <a:lnTo>
                  <a:pt x="3486" y="837"/>
                </a:lnTo>
                <a:lnTo>
                  <a:pt x="3476" y="805"/>
                </a:lnTo>
                <a:lnTo>
                  <a:pt x="3476" y="790"/>
                </a:lnTo>
                <a:lnTo>
                  <a:pt x="3481" y="800"/>
                </a:lnTo>
                <a:lnTo>
                  <a:pt x="3486" y="805"/>
                </a:lnTo>
                <a:lnTo>
                  <a:pt x="3491" y="811"/>
                </a:lnTo>
                <a:lnTo>
                  <a:pt x="3507" y="800"/>
                </a:lnTo>
                <a:lnTo>
                  <a:pt x="3512" y="805"/>
                </a:lnTo>
                <a:lnTo>
                  <a:pt x="3507" y="847"/>
                </a:lnTo>
                <a:lnTo>
                  <a:pt x="3507" y="899"/>
                </a:lnTo>
                <a:lnTo>
                  <a:pt x="3512" y="925"/>
                </a:lnTo>
                <a:lnTo>
                  <a:pt x="3523" y="935"/>
                </a:lnTo>
                <a:lnTo>
                  <a:pt x="3533" y="935"/>
                </a:lnTo>
                <a:lnTo>
                  <a:pt x="3538" y="925"/>
                </a:lnTo>
                <a:lnTo>
                  <a:pt x="3538" y="915"/>
                </a:lnTo>
                <a:lnTo>
                  <a:pt x="3528" y="909"/>
                </a:lnTo>
                <a:lnTo>
                  <a:pt x="3517" y="909"/>
                </a:lnTo>
                <a:lnTo>
                  <a:pt x="3517" y="904"/>
                </a:lnTo>
                <a:lnTo>
                  <a:pt x="3517" y="894"/>
                </a:lnTo>
                <a:lnTo>
                  <a:pt x="3533" y="868"/>
                </a:lnTo>
                <a:lnTo>
                  <a:pt x="3543" y="857"/>
                </a:lnTo>
                <a:lnTo>
                  <a:pt x="3549" y="857"/>
                </a:lnTo>
                <a:lnTo>
                  <a:pt x="3554" y="868"/>
                </a:lnTo>
                <a:lnTo>
                  <a:pt x="3554" y="894"/>
                </a:lnTo>
                <a:lnTo>
                  <a:pt x="3554" y="951"/>
                </a:lnTo>
                <a:lnTo>
                  <a:pt x="3564" y="982"/>
                </a:lnTo>
                <a:lnTo>
                  <a:pt x="3575" y="1003"/>
                </a:lnTo>
                <a:lnTo>
                  <a:pt x="3585" y="1013"/>
                </a:lnTo>
                <a:lnTo>
                  <a:pt x="3569" y="987"/>
                </a:lnTo>
                <a:lnTo>
                  <a:pt x="3569" y="977"/>
                </a:lnTo>
                <a:lnTo>
                  <a:pt x="3590" y="992"/>
                </a:lnTo>
                <a:lnTo>
                  <a:pt x="3606" y="1018"/>
                </a:lnTo>
                <a:lnTo>
                  <a:pt x="3616" y="1044"/>
                </a:lnTo>
                <a:lnTo>
                  <a:pt x="3627" y="1096"/>
                </a:lnTo>
                <a:lnTo>
                  <a:pt x="3627" y="1128"/>
                </a:lnTo>
                <a:lnTo>
                  <a:pt x="3621" y="1128"/>
                </a:lnTo>
                <a:lnTo>
                  <a:pt x="3621" y="1112"/>
                </a:lnTo>
                <a:lnTo>
                  <a:pt x="3611" y="1076"/>
                </a:lnTo>
                <a:lnTo>
                  <a:pt x="3606" y="1055"/>
                </a:lnTo>
                <a:lnTo>
                  <a:pt x="3590" y="1039"/>
                </a:lnTo>
                <a:lnTo>
                  <a:pt x="3575" y="1018"/>
                </a:lnTo>
                <a:lnTo>
                  <a:pt x="3554" y="961"/>
                </a:lnTo>
                <a:lnTo>
                  <a:pt x="3549" y="951"/>
                </a:lnTo>
                <a:lnTo>
                  <a:pt x="3543" y="966"/>
                </a:lnTo>
                <a:lnTo>
                  <a:pt x="3543" y="998"/>
                </a:lnTo>
                <a:lnTo>
                  <a:pt x="3538" y="1024"/>
                </a:lnTo>
                <a:lnTo>
                  <a:pt x="3528" y="1034"/>
                </a:lnTo>
                <a:lnTo>
                  <a:pt x="3528" y="1029"/>
                </a:lnTo>
                <a:lnTo>
                  <a:pt x="3523" y="1013"/>
                </a:lnTo>
                <a:lnTo>
                  <a:pt x="3512" y="1003"/>
                </a:lnTo>
                <a:lnTo>
                  <a:pt x="3502" y="998"/>
                </a:lnTo>
                <a:lnTo>
                  <a:pt x="3491" y="1003"/>
                </a:lnTo>
                <a:lnTo>
                  <a:pt x="3491" y="1008"/>
                </a:lnTo>
                <a:lnTo>
                  <a:pt x="3497" y="1008"/>
                </a:lnTo>
                <a:lnTo>
                  <a:pt x="3491" y="1024"/>
                </a:lnTo>
                <a:lnTo>
                  <a:pt x="3497" y="1029"/>
                </a:lnTo>
                <a:lnTo>
                  <a:pt x="3502" y="1018"/>
                </a:lnTo>
                <a:lnTo>
                  <a:pt x="3502" y="1024"/>
                </a:lnTo>
                <a:lnTo>
                  <a:pt x="3502" y="1034"/>
                </a:lnTo>
                <a:lnTo>
                  <a:pt x="3507" y="1034"/>
                </a:lnTo>
                <a:lnTo>
                  <a:pt x="3517" y="1065"/>
                </a:lnTo>
                <a:lnTo>
                  <a:pt x="3507" y="1096"/>
                </a:lnTo>
                <a:lnTo>
                  <a:pt x="3486" y="1039"/>
                </a:lnTo>
                <a:lnTo>
                  <a:pt x="3491" y="1060"/>
                </a:lnTo>
                <a:lnTo>
                  <a:pt x="3486" y="1055"/>
                </a:lnTo>
                <a:lnTo>
                  <a:pt x="3507" y="1107"/>
                </a:lnTo>
                <a:lnTo>
                  <a:pt x="3497" y="1143"/>
                </a:lnTo>
                <a:lnTo>
                  <a:pt x="3491" y="1179"/>
                </a:lnTo>
                <a:lnTo>
                  <a:pt x="3486" y="1185"/>
                </a:lnTo>
                <a:lnTo>
                  <a:pt x="3486" y="1169"/>
                </a:lnTo>
                <a:lnTo>
                  <a:pt x="3481" y="1164"/>
                </a:lnTo>
                <a:lnTo>
                  <a:pt x="3465" y="1242"/>
                </a:lnTo>
                <a:lnTo>
                  <a:pt x="3476" y="1211"/>
                </a:lnTo>
                <a:lnTo>
                  <a:pt x="3481" y="1200"/>
                </a:lnTo>
                <a:lnTo>
                  <a:pt x="3486" y="1205"/>
                </a:lnTo>
                <a:lnTo>
                  <a:pt x="3491" y="1195"/>
                </a:lnTo>
                <a:lnTo>
                  <a:pt x="3491" y="1257"/>
                </a:lnTo>
                <a:lnTo>
                  <a:pt x="3491" y="1273"/>
                </a:lnTo>
                <a:lnTo>
                  <a:pt x="3491" y="1268"/>
                </a:lnTo>
                <a:lnTo>
                  <a:pt x="3497" y="1200"/>
                </a:lnTo>
                <a:lnTo>
                  <a:pt x="3502" y="1164"/>
                </a:lnTo>
                <a:lnTo>
                  <a:pt x="3507" y="1159"/>
                </a:lnTo>
                <a:lnTo>
                  <a:pt x="3512" y="1164"/>
                </a:lnTo>
                <a:lnTo>
                  <a:pt x="3523" y="1174"/>
                </a:lnTo>
                <a:lnTo>
                  <a:pt x="3523" y="1179"/>
                </a:lnTo>
                <a:lnTo>
                  <a:pt x="3523" y="1185"/>
                </a:lnTo>
                <a:lnTo>
                  <a:pt x="3533" y="1257"/>
                </a:lnTo>
                <a:lnTo>
                  <a:pt x="3538" y="1335"/>
                </a:lnTo>
                <a:lnTo>
                  <a:pt x="3533" y="1377"/>
                </a:lnTo>
                <a:lnTo>
                  <a:pt x="3528" y="1434"/>
                </a:lnTo>
                <a:lnTo>
                  <a:pt x="3523" y="1398"/>
                </a:lnTo>
                <a:lnTo>
                  <a:pt x="3523" y="1429"/>
                </a:lnTo>
                <a:lnTo>
                  <a:pt x="3523" y="1439"/>
                </a:lnTo>
                <a:lnTo>
                  <a:pt x="3517" y="1429"/>
                </a:lnTo>
                <a:lnTo>
                  <a:pt x="3507" y="1315"/>
                </a:lnTo>
                <a:lnTo>
                  <a:pt x="3497" y="1237"/>
                </a:lnTo>
                <a:lnTo>
                  <a:pt x="3497" y="1330"/>
                </a:lnTo>
                <a:lnTo>
                  <a:pt x="3512" y="1460"/>
                </a:lnTo>
                <a:lnTo>
                  <a:pt x="3533" y="1616"/>
                </a:lnTo>
                <a:lnTo>
                  <a:pt x="3528" y="1673"/>
                </a:lnTo>
                <a:lnTo>
                  <a:pt x="3528" y="1657"/>
                </a:lnTo>
                <a:lnTo>
                  <a:pt x="3517" y="1626"/>
                </a:lnTo>
                <a:lnTo>
                  <a:pt x="3517" y="1611"/>
                </a:lnTo>
                <a:lnTo>
                  <a:pt x="3523" y="1647"/>
                </a:lnTo>
                <a:lnTo>
                  <a:pt x="3523" y="1663"/>
                </a:lnTo>
                <a:lnTo>
                  <a:pt x="3517" y="1657"/>
                </a:lnTo>
                <a:lnTo>
                  <a:pt x="3512" y="1621"/>
                </a:lnTo>
                <a:lnTo>
                  <a:pt x="3502" y="1564"/>
                </a:lnTo>
                <a:lnTo>
                  <a:pt x="3497" y="1528"/>
                </a:lnTo>
                <a:lnTo>
                  <a:pt x="3497" y="1522"/>
                </a:lnTo>
                <a:lnTo>
                  <a:pt x="3491" y="1528"/>
                </a:lnTo>
                <a:lnTo>
                  <a:pt x="3497" y="1538"/>
                </a:lnTo>
                <a:lnTo>
                  <a:pt x="3486" y="1502"/>
                </a:lnTo>
                <a:lnTo>
                  <a:pt x="3486" y="1491"/>
                </a:lnTo>
                <a:lnTo>
                  <a:pt x="3486" y="1512"/>
                </a:lnTo>
                <a:lnTo>
                  <a:pt x="3497" y="1564"/>
                </a:lnTo>
                <a:lnTo>
                  <a:pt x="3512" y="1621"/>
                </a:lnTo>
                <a:lnTo>
                  <a:pt x="3517" y="1673"/>
                </a:lnTo>
                <a:lnTo>
                  <a:pt x="3512" y="1668"/>
                </a:lnTo>
                <a:lnTo>
                  <a:pt x="3512" y="1652"/>
                </a:lnTo>
                <a:lnTo>
                  <a:pt x="3512" y="1668"/>
                </a:lnTo>
                <a:lnTo>
                  <a:pt x="3507" y="1663"/>
                </a:lnTo>
                <a:lnTo>
                  <a:pt x="3507" y="1652"/>
                </a:lnTo>
                <a:lnTo>
                  <a:pt x="3502" y="1611"/>
                </a:lnTo>
                <a:lnTo>
                  <a:pt x="3491" y="1564"/>
                </a:lnTo>
                <a:lnTo>
                  <a:pt x="3497" y="1585"/>
                </a:lnTo>
                <a:lnTo>
                  <a:pt x="3497" y="1595"/>
                </a:lnTo>
                <a:lnTo>
                  <a:pt x="3491" y="1585"/>
                </a:lnTo>
                <a:lnTo>
                  <a:pt x="3497" y="1621"/>
                </a:lnTo>
                <a:lnTo>
                  <a:pt x="3497" y="1626"/>
                </a:lnTo>
                <a:lnTo>
                  <a:pt x="3502" y="1663"/>
                </a:lnTo>
                <a:lnTo>
                  <a:pt x="3491" y="1657"/>
                </a:lnTo>
                <a:lnTo>
                  <a:pt x="3481" y="1626"/>
                </a:lnTo>
                <a:lnTo>
                  <a:pt x="3465" y="1538"/>
                </a:lnTo>
                <a:lnTo>
                  <a:pt x="3481" y="1631"/>
                </a:lnTo>
                <a:lnTo>
                  <a:pt x="3460" y="1538"/>
                </a:lnTo>
                <a:lnTo>
                  <a:pt x="3465" y="1579"/>
                </a:lnTo>
                <a:lnTo>
                  <a:pt x="3471" y="1595"/>
                </a:lnTo>
                <a:lnTo>
                  <a:pt x="3465" y="1585"/>
                </a:lnTo>
                <a:lnTo>
                  <a:pt x="3471" y="1616"/>
                </a:lnTo>
                <a:lnTo>
                  <a:pt x="3476" y="1657"/>
                </a:lnTo>
                <a:lnTo>
                  <a:pt x="3471" y="1663"/>
                </a:lnTo>
                <a:lnTo>
                  <a:pt x="3465" y="1663"/>
                </a:lnTo>
                <a:lnTo>
                  <a:pt x="3471" y="1673"/>
                </a:lnTo>
                <a:lnTo>
                  <a:pt x="3481" y="1683"/>
                </a:lnTo>
                <a:lnTo>
                  <a:pt x="3486" y="1709"/>
                </a:lnTo>
                <a:lnTo>
                  <a:pt x="3476" y="1720"/>
                </a:lnTo>
                <a:lnTo>
                  <a:pt x="3465" y="1715"/>
                </a:lnTo>
                <a:lnTo>
                  <a:pt x="3424" y="1694"/>
                </a:lnTo>
                <a:lnTo>
                  <a:pt x="3408" y="1689"/>
                </a:lnTo>
                <a:lnTo>
                  <a:pt x="3393" y="1694"/>
                </a:lnTo>
                <a:lnTo>
                  <a:pt x="3372" y="1621"/>
                </a:lnTo>
                <a:lnTo>
                  <a:pt x="3398" y="1605"/>
                </a:lnTo>
                <a:lnTo>
                  <a:pt x="3408" y="1600"/>
                </a:lnTo>
                <a:lnTo>
                  <a:pt x="3398" y="1569"/>
                </a:lnTo>
                <a:lnTo>
                  <a:pt x="3377" y="1590"/>
                </a:lnTo>
                <a:lnTo>
                  <a:pt x="3367" y="1611"/>
                </a:lnTo>
                <a:lnTo>
                  <a:pt x="3294" y="1408"/>
                </a:lnTo>
                <a:lnTo>
                  <a:pt x="3325" y="1486"/>
                </a:lnTo>
                <a:lnTo>
                  <a:pt x="3372" y="1637"/>
                </a:lnTo>
                <a:lnTo>
                  <a:pt x="3377" y="1647"/>
                </a:lnTo>
                <a:lnTo>
                  <a:pt x="3372" y="1652"/>
                </a:lnTo>
                <a:lnTo>
                  <a:pt x="3346" y="1579"/>
                </a:lnTo>
                <a:lnTo>
                  <a:pt x="3362" y="1637"/>
                </a:lnTo>
                <a:lnTo>
                  <a:pt x="3362" y="1652"/>
                </a:lnTo>
                <a:lnTo>
                  <a:pt x="3356" y="1668"/>
                </a:lnTo>
                <a:lnTo>
                  <a:pt x="3351" y="1657"/>
                </a:lnTo>
                <a:lnTo>
                  <a:pt x="3346" y="1657"/>
                </a:lnTo>
                <a:lnTo>
                  <a:pt x="3341" y="1657"/>
                </a:lnTo>
                <a:lnTo>
                  <a:pt x="3330" y="1647"/>
                </a:lnTo>
                <a:lnTo>
                  <a:pt x="3325" y="1642"/>
                </a:lnTo>
                <a:lnTo>
                  <a:pt x="3336" y="1642"/>
                </a:lnTo>
                <a:lnTo>
                  <a:pt x="3341" y="1642"/>
                </a:lnTo>
                <a:lnTo>
                  <a:pt x="3346" y="1637"/>
                </a:lnTo>
                <a:lnTo>
                  <a:pt x="3330" y="1611"/>
                </a:lnTo>
                <a:lnTo>
                  <a:pt x="3320" y="1595"/>
                </a:lnTo>
                <a:lnTo>
                  <a:pt x="3310" y="1590"/>
                </a:lnTo>
                <a:lnTo>
                  <a:pt x="3299" y="1595"/>
                </a:lnTo>
                <a:lnTo>
                  <a:pt x="3315" y="1600"/>
                </a:lnTo>
                <a:lnTo>
                  <a:pt x="3336" y="1626"/>
                </a:lnTo>
                <a:lnTo>
                  <a:pt x="3336" y="1631"/>
                </a:lnTo>
                <a:lnTo>
                  <a:pt x="3325" y="1631"/>
                </a:lnTo>
                <a:lnTo>
                  <a:pt x="3315" y="1626"/>
                </a:lnTo>
                <a:lnTo>
                  <a:pt x="3304" y="1631"/>
                </a:lnTo>
                <a:lnTo>
                  <a:pt x="3299" y="1631"/>
                </a:lnTo>
                <a:lnTo>
                  <a:pt x="3299" y="1637"/>
                </a:lnTo>
                <a:lnTo>
                  <a:pt x="3310" y="1647"/>
                </a:lnTo>
                <a:lnTo>
                  <a:pt x="3330" y="1657"/>
                </a:lnTo>
                <a:lnTo>
                  <a:pt x="3351" y="1678"/>
                </a:lnTo>
                <a:lnTo>
                  <a:pt x="3351" y="1683"/>
                </a:lnTo>
                <a:lnTo>
                  <a:pt x="3351" y="1689"/>
                </a:lnTo>
                <a:lnTo>
                  <a:pt x="3346" y="1704"/>
                </a:lnTo>
                <a:lnTo>
                  <a:pt x="3341" y="1704"/>
                </a:lnTo>
                <a:lnTo>
                  <a:pt x="3330" y="1704"/>
                </a:lnTo>
                <a:lnTo>
                  <a:pt x="3330" y="1709"/>
                </a:lnTo>
                <a:lnTo>
                  <a:pt x="3341" y="1715"/>
                </a:lnTo>
                <a:lnTo>
                  <a:pt x="3320" y="1735"/>
                </a:lnTo>
                <a:lnTo>
                  <a:pt x="3320" y="1746"/>
                </a:lnTo>
                <a:lnTo>
                  <a:pt x="3320" y="1756"/>
                </a:lnTo>
                <a:lnTo>
                  <a:pt x="3320" y="1772"/>
                </a:lnTo>
                <a:lnTo>
                  <a:pt x="3315" y="1782"/>
                </a:lnTo>
                <a:lnTo>
                  <a:pt x="3299" y="1777"/>
                </a:lnTo>
                <a:lnTo>
                  <a:pt x="3289" y="1772"/>
                </a:lnTo>
                <a:lnTo>
                  <a:pt x="3294" y="1808"/>
                </a:lnTo>
                <a:lnTo>
                  <a:pt x="3263" y="1829"/>
                </a:lnTo>
                <a:lnTo>
                  <a:pt x="3258" y="1829"/>
                </a:lnTo>
                <a:lnTo>
                  <a:pt x="3252" y="1813"/>
                </a:lnTo>
                <a:lnTo>
                  <a:pt x="3242" y="1808"/>
                </a:lnTo>
                <a:lnTo>
                  <a:pt x="3232" y="1808"/>
                </a:lnTo>
                <a:lnTo>
                  <a:pt x="3211" y="1824"/>
                </a:lnTo>
                <a:lnTo>
                  <a:pt x="3195" y="1834"/>
                </a:lnTo>
                <a:lnTo>
                  <a:pt x="3190" y="1844"/>
                </a:lnTo>
                <a:lnTo>
                  <a:pt x="3206" y="1855"/>
                </a:lnTo>
                <a:lnTo>
                  <a:pt x="3221" y="1855"/>
                </a:lnTo>
                <a:lnTo>
                  <a:pt x="3237" y="1855"/>
                </a:lnTo>
                <a:lnTo>
                  <a:pt x="3242" y="1865"/>
                </a:lnTo>
                <a:lnTo>
                  <a:pt x="3247" y="1876"/>
                </a:lnTo>
                <a:lnTo>
                  <a:pt x="3252" y="1876"/>
                </a:lnTo>
                <a:lnTo>
                  <a:pt x="3263" y="1860"/>
                </a:lnTo>
                <a:lnTo>
                  <a:pt x="3263" y="1855"/>
                </a:lnTo>
                <a:lnTo>
                  <a:pt x="3263" y="1860"/>
                </a:lnTo>
                <a:lnTo>
                  <a:pt x="3258" y="1870"/>
                </a:lnTo>
                <a:lnTo>
                  <a:pt x="3252" y="1876"/>
                </a:lnTo>
                <a:lnTo>
                  <a:pt x="3252" y="1881"/>
                </a:lnTo>
                <a:lnTo>
                  <a:pt x="3258" y="1891"/>
                </a:lnTo>
                <a:lnTo>
                  <a:pt x="3278" y="1865"/>
                </a:lnTo>
                <a:lnTo>
                  <a:pt x="3268" y="1902"/>
                </a:lnTo>
                <a:lnTo>
                  <a:pt x="3252" y="1922"/>
                </a:lnTo>
                <a:lnTo>
                  <a:pt x="3242" y="1933"/>
                </a:lnTo>
                <a:lnTo>
                  <a:pt x="3258" y="1922"/>
                </a:lnTo>
                <a:lnTo>
                  <a:pt x="3289" y="1902"/>
                </a:lnTo>
                <a:lnTo>
                  <a:pt x="3284" y="1912"/>
                </a:lnTo>
                <a:lnTo>
                  <a:pt x="3278" y="1922"/>
                </a:lnTo>
                <a:lnTo>
                  <a:pt x="3299" y="1891"/>
                </a:lnTo>
                <a:lnTo>
                  <a:pt x="3304" y="1928"/>
                </a:lnTo>
                <a:lnTo>
                  <a:pt x="3304" y="1943"/>
                </a:lnTo>
                <a:lnTo>
                  <a:pt x="3299" y="1943"/>
                </a:lnTo>
                <a:lnTo>
                  <a:pt x="3294" y="1938"/>
                </a:lnTo>
                <a:lnTo>
                  <a:pt x="3289" y="1933"/>
                </a:lnTo>
                <a:lnTo>
                  <a:pt x="3268" y="1938"/>
                </a:lnTo>
                <a:lnTo>
                  <a:pt x="3258" y="1948"/>
                </a:lnTo>
                <a:lnTo>
                  <a:pt x="3252" y="1954"/>
                </a:lnTo>
                <a:lnTo>
                  <a:pt x="3237" y="1995"/>
                </a:lnTo>
                <a:lnTo>
                  <a:pt x="3232" y="2005"/>
                </a:lnTo>
                <a:lnTo>
                  <a:pt x="3232" y="2011"/>
                </a:lnTo>
                <a:lnTo>
                  <a:pt x="3242" y="2011"/>
                </a:lnTo>
                <a:lnTo>
                  <a:pt x="3273" y="1995"/>
                </a:lnTo>
                <a:lnTo>
                  <a:pt x="3273" y="1990"/>
                </a:lnTo>
                <a:lnTo>
                  <a:pt x="3268" y="1990"/>
                </a:lnTo>
                <a:lnTo>
                  <a:pt x="3252" y="1990"/>
                </a:lnTo>
                <a:lnTo>
                  <a:pt x="3263" y="1974"/>
                </a:lnTo>
                <a:lnTo>
                  <a:pt x="3289" y="1985"/>
                </a:lnTo>
                <a:lnTo>
                  <a:pt x="3294" y="1990"/>
                </a:lnTo>
                <a:lnTo>
                  <a:pt x="3289" y="1990"/>
                </a:lnTo>
                <a:lnTo>
                  <a:pt x="3289" y="1995"/>
                </a:lnTo>
                <a:lnTo>
                  <a:pt x="3289" y="2005"/>
                </a:lnTo>
                <a:lnTo>
                  <a:pt x="3284" y="2011"/>
                </a:lnTo>
                <a:lnTo>
                  <a:pt x="3278" y="2021"/>
                </a:lnTo>
                <a:lnTo>
                  <a:pt x="3263" y="2011"/>
                </a:lnTo>
                <a:lnTo>
                  <a:pt x="3258" y="2011"/>
                </a:lnTo>
                <a:lnTo>
                  <a:pt x="3242" y="2016"/>
                </a:lnTo>
                <a:lnTo>
                  <a:pt x="3237" y="2021"/>
                </a:lnTo>
                <a:lnTo>
                  <a:pt x="3247" y="2026"/>
                </a:lnTo>
                <a:lnTo>
                  <a:pt x="3258" y="2031"/>
                </a:lnTo>
                <a:lnTo>
                  <a:pt x="3263" y="2031"/>
                </a:lnTo>
                <a:lnTo>
                  <a:pt x="3263" y="2037"/>
                </a:lnTo>
                <a:lnTo>
                  <a:pt x="3252" y="2052"/>
                </a:lnTo>
                <a:lnTo>
                  <a:pt x="3232" y="2068"/>
                </a:lnTo>
                <a:lnTo>
                  <a:pt x="3221" y="2073"/>
                </a:lnTo>
                <a:lnTo>
                  <a:pt x="3216" y="2073"/>
                </a:lnTo>
                <a:lnTo>
                  <a:pt x="3211" y="2073"/>
                </a:lnTo>
                <a:lnTo>
                  <a:pt x="3211" y="2068"/>
                </a:lnTo>
                <a:lnTo>
                  <a:pt x="3226" y="2057"/>
                </a:lnTo>
                <a:lnTo>
                  <a:pt x="3211" y="2052"/>
                </a:lnTo>
                <a:lnTo>
                  <a:pt x="3180" y="2042"/>
                </a:lnTo>
                <a:lnTo>
                  <a:pt x="3175" y="2042"/>
                </a:lnTo>
                <a:lnTo>
                  <a:pt x="3175" y="2052"/>
                </a:lnTo>
                <a:lnTo>
                  <a:pt x="3169" y="2057"/>
                </a:lnTo>
                <a:lnTo>
                  <a:pt x="3164" y="2057"/>
                </a:lnTo>
                <a:lnTo>
                  <a:pt x="3169" y="2052"/>
                </a:lnTo>
                <a:lnTo>
                  <a:pt x="3164" y="2047"/>
                </a:lnTo>
                <a:lnTo>
                  <a:pt x="3154" y="2052"/>
                </a:lnTo>
                <a:lnTo>
                  <a:pt x="3149" y="2057"/>
                </a:lnTo>
                <a:lnTo>
                  <a:pt x="3149" y="2068"/>
                </a:lnTo>
                <a:lnTo>
                  <a:pt x="3143" y="2068"/>
                </a:lnTo>
                <a:lnTo>
                  <a:pt x="3133" y="2068"/>
                </a:lnTo>
                <a:lnTo>
                  <a:pt x="3128" y="2073"/>
                </a:lnTo>
                <a:lnTo>
                  <a:pt x="3128" y="2078"/>
                </a:lnTo>
                <a:lnTo>
                  <a:pt x="3128" y="2083"/>
                </a:lnTo>
                <a:lnTo>
                  <a:pt x="3133" y="2089"/>
                </a:lnTo>
                <a:lnTo>
                  <a:pt x="3143" y="2089"/>
                </a:lnTo>
                <a:lnTo>
                  <a:pt x="3149" y="2094"/>
                </a:lnTo>
                <a:lnTo>
                  <a:pt x="3149" y="2099"/>
                </a:lnTo>
                <a:lnTo>
                  <a:pt x="3154" y="2109"/>
                </a:lnTo>
                <a:lnTo>
                  <a:pt x="3149" y="2115"/>
                </a:lnTo>
                <a:lnTo>
                  <a:pt x="3143" y="2120"/>
                </a:lnTo>
                <a:lnTo>
                  <a:pt x="3128" y="2120"/>
                </a:lnTo>
                <a:lnTo>
                  <a:pt x="3112" y="2115"/>
                </a:lnTo>
                <a:lnTo>
                  <a:pt x="3117" y="2120"/>
                </a:lnTo>
                <a:lnTo>
                  <a:pt x="3123" y="2130"/>
                </a:lnTo>
                <a:lnTo>
                  <a:pt x="3123" y="2135"/>
                </a:lnTo>
                <a:lnTo>
                  <a:pt x="3112" y="2135"/>
                </a:lnTo>
                <a:lnTo>
                  <a:pt x="3112" y="2146"/>
                </a:lnTo>
                <a:lnTo>
                  <a:pt x="3112" y="2156"/>
                </a:lnTo>
                <a:lnTo>
                  <a:pt x="3107" y="2156"/>
                </a:lnTo>
                <a:lnTo>
                  <a:pt x="3091" y="2161"/>
                </a:lnTo>
                <a:lnTo>
                  <a:pt x="3081" y="2167"/>
                </a:lnTo>
                <a:lnTo>
                  <a:pt x="3086" y="2167"/>
                </a:lnTo>
                <a:lnTo>
                  <a:pt x="3091" y="2172"/>
                </a:lnTo>
                <a:lnTo>
                  <a:pt x="3091" y="2182"/>
                </a:lnTo>
                <a:lnTo>
                  <a:pt x="3091" y="2187"/>
                </a:lnTo>
                <a:lnTo>
                  <a:pt x="3086" y="2192"/>
                </a:lnTo>
                <a:lnTo>
                  <a:pt x="3097" y="2198"/>
                </a:lnTo>
                <a:lnTo>
                  <a:pt x="3102" y="2203"/>
                </a:lnTo>
                <a:lnTo>
                  <a:pt x="3102" y="2208"/>
                </a:lnTo>
                <a:lnTo>
                  <a:pt x="3102" y="2213"/>
                </a:lnTo>
                <a:lnTo>
                  <a:pt x="3107" y="2213"/>
                </a:lnTo>
                <a:lnTo>
                  <a:pt x="3112" y="2213"/>
                </a:lnTo>
                <a:lnTo>
                  <a:pt x="3117" y="2213"/>
                </a:lnTo>
                <a:lnTo>
                  <a:pt x="3117" y="2218"/>
                </a:lnTo>
                <a:lnTo>
                  <a:pt x="3123" y="2224"/>
                </a:lnTo>
                <a:lnTo>
                  <a:pt x="3128" y="2224"/>
                </a:lnTo>
                <a:lnTo>
                  <a:pt x="3138" y="2229"/>
                </a:lnTo>
                <a:lnTo>
                  <a:pt x="3143" y="2229"/>
                </a:lnTo>
                <a:lnTo>
                  <a:pt x="3149" y="2229"/>
                </a:lnTo>
                <a:lnTo>
                  <a:pt x="3154" y="2234"/>
                </a:lnTo>
                <a:lnTo>
                  <a:pt x="3154" y="2239"/>
                </a:lnTo>
                <a:lnTo>
                  <a:pt x="3159" y="2250"/>
                </a:lnTo>
                <a:lnTo>
                  <a:pt x="3169" y="2260"/>
                </a:lnTo>
                <a:lnTo>
                  <a:pt x="3169" y="2265"/>
                </a:lnTo>
                <a:lnTo>
                  <a:pt x="3164" y="2270"/>
                </a:lnTo>
                <a:lnTo>
                  <a:pt x="3164" y="2286"/>
                </a:lnTo>
                <a:lnTo>
                  <a:pt x="3169" y="2291"/>
                </a:lnTo>
                <a:lnTo>
                  <a:pt x="3169" y="2317"/>
                </a:lnTo>
                <a:lnTo>
                  <a:pt x="3175" y="2333"/>
                </a:lnTo>
                <a:lnTo>
                  <a:pt x="3195" y="2380"/>
                </a:lnTo>
                <a:lnTo>
                  <a:pt x="3190" y="2374"/>
                </a:lnTo>
                <a:lnTo>
                  <a:pt x="3185" y="2364"/>
                </a:lnTo>
                <a:lnTo>
                  <a:pt x="3180" y="2359"/>
                </a:lnTo>
                <a:lnTo>
                  <a:pt x="3180" y="2369"/>
                </a:lnTo>
                <a:lnTo>
                  <a:pt x="3185" y="2374"/>
                </a:lnTo>
                <a:lnTo>
                  <a:pt x="3180" y="2385"/>
                </a:lnTo>
                <a:lnTo>
                  <a:pt x="3185" y="2390"/>
                </a:lnTo>
                <a:lnTo>
                  <a:pt x="3190" y="2390"/>
                </a:lnTo>
                <a:lnTo>
                  <a:pt x="3190" y="2395"/>
                </a:lnTo>
                <a:lnTo>
                  <a:pt x="3185" y="2400"/>
                </a:lnTo>
                <a:lnTo>
                  <a:pt x="3180" y="2400"/>
                </a:lnTo>
                <a:lnTo>
                  <a:pt x="3180" y="2390"/>
                </a:lnTo>
                <a:lnTo>
                  <a:pt x="3175" y="2390"/>
                </a:lnTo>
                <a:lnTo>
                  <a:pt x="3169" y="2390"/>
                </a:lnTo>
                <a:lnTo>
                  <a:pt x="3169" y="2400"/>
                </a:lnTo>
                <a:lnTo>
                  <a:pt x="3164" y="2405"/>
                </a:lnTo>
                <a:lnTo>
                  <a:pt x="3175" y="2411"/>
                </a:lnTo>
                <a:lnTo>
                  <a:pt x="3175" y="2416"/>
                </a:lnTo>
                <a:lnTo>
                  <a:pt x="3159" y="2411"/>
                </a:lnTo>
                <a:lnTo>
                  <a:pt x="3138" y="2411"/>
                </a:lnTo>
                <a:lnTo>
                  <a:pt x="3133" y="2411"/>
                </a:lnTo>
                <a:lnTo>
                  <a:pt x="3128" y="2405"/>
                </a:lnTo>
                <a:lnTo>
                  <a:pt x="3107" y="2380"/>
                </a:lnTo>
                <a:lnTo>
                  <a:pt x="3091" y="2364"/>
                </a:lnTo>
                <a:lnTo>
                  <a:pt x="3086" y="2364"/>
                </a:lnTo>
                <a:lnTo>
                  <a:pt x="3086" y="2369"/>
                </a:lnTo>
                <a:lnTo>
                  <a:pt x="3086" y="2380"/>
                </a:lnTo>
                <a:lnTo>
                  <a:pt x="3097" y="2400"/>
                </a:lnTo>
                <a:lnTo>
                  <a:pt x="3128" y="2431"/>
                </a:lnTo>
                <a:lnTo>
                  <a:pt x="3128" y="2437"/>
                </a:lnTo>
                <a:lnTo>
                  <a:pt x="3128" y="2442"/>
                </a:lnTo>
                <a:lnTo>
                  <a:pt x="3128" y="2437"/>
                </a:lnTo>
                <a:lnTo>
                  <a:pt x="3123" y="2431"/>
                </a:lnTo>
                <a:lnTo>
                  <a:pt x="3117" y="2437"/>
                </a:lnTo>
                <a:lnTo>
                  <a:pt x="3117" y="2442"/>
                </a:lnTo>
                <a:lnTo>
                  <a:pt x="3112" y="2437"/>
                </a:lnTo>
                <a:lnTo>
                  <a:pt x="3107" y="2431"/>
                </a:lnTo>
                <a:lnTo>
                  <a:pt x="3102" y="2431"/>
                </a:lnTo>
                <a:lnTo>
                  <a:pt x="3091" y="2431"/>
                </a:lnTo>
                <a:lnTo>
                  <a:pt x="3086" y="2437"/>
                </a:lnTo>
                <a:lnTo>
                  <a:pt x="3081" y="2442"/>
                </a:lnTo>
                <a:lnTo>
                  <a:pt x="3076" y="2447"/>
                </a:lnTo>
                <a:lnTo>
                  <a:pt x="3045" y="2405"/>
                </a:lnTo>
                <a:lnTo>
                  <a:pt x="3034" y="2380"/>
                </a:lnTo>
                <a:lnTo>
                  <a:pt x="3029" y="2364"/>
                </a:lnTo>
                <a:lnTo>
                  <a:pt x="3019" y="2359"/>
                </a:lnTo>
                <a:lnTo>
                  <a:pt x="3013" y="2359"/>
                </a:lnTo>
                <a:lnTo>
                  <a:pt x="3013" y="2364"/>
                </a:lnTo>
                <a:lnTo>
                  <a:pt x="3019" y="2385"/>
                </a:lnTo>
                <a:lnTo>
                  <a:pt x="3045" y="2437"/>
                </a:lnTo>
                <a:lnTo>
                  <a:pt x="3055" y="2457"/>
                </a:lnTo>
                <a:lnTo>
                  <a:pt x="3050" y="2457"/>
                </a:lnTo>
                <a:lnTo>
                  <a:pt x="3045" y="2452"/>
                </a:lnTo>
                <a:lnTo>
                  <a:pt x="3045" y="2463"/>
                </a:lnTo>
                <a:lnTo>
                  <a:pt x="3039" y="2468"/>
                </a:lnTo>
                <a:lnTo>
                  <a:pt x="3039" y="2473"/>
                </a:lnTo>
                <a:lnTo>
                  <a:pt x="3045" y="2473"/>
                </a:lnTo>
                <a:lnTo>
                  <a:pt x="3039" y="2473"/>
                </a:lnTo>
                <a:lnTo>
                  <a:pt x="3039" y="2478"/>
                </a:lnTo>
                <a:lnTo>
                  <a:pt x="3039" y="2483"/>
                </a:lnTo>
                <a:lnTo>
                  <a:pt x="3039" y="2489"/>
                </a:lnTo>
                <a:lnTo>
                  <a:pt x="3039" y="2483"/>
                </a:lnTo>
                <a:lnTo>
                  <a:pt x="3034" y="2478"/>
                </a:lnTo>
                <a:lnTo>
                  <a:pt x="3029" y="2489"/>
                </a:lnTo>
                <a:lnTo>
                  <a:pt x="3034" y="2489"/>
                </a:lnTo>
                <a:lnTo>
                  <a:pt x="3024" y="2489"/>
                </a:lnTo>
                <a:lnTo>
                  <a:pt x="3013" y="2473"/>
                </a:lnTo>
                <a:lnTo>
                  <a:pt x="3008" y="2473"/>
                </a:lnTo>
                <a:lnTo>
                  <a:pt x="3008" y="2478"/>
                </a:lnTo>
                <a:lnTo>
                  <a:pt x="3003" y="2483"/>
                </a:lnTo>
                <a:lnTo>
                  <a:pt x="2998" y="2489"/>
                </a:lnTo>
                <a:lnTo>
                  <a:pt x="2676" y="2489"/>
                </a:lnTo>
                <a:lnTo>
                  <a:pt x="2655" y="2473"/>
                </a:lnTo>
                <a:lnTo>
                  <a:pt x="2660" y="2489"/>
                </a:lnTo>
                <a:lnTo>
                  <a:pt x="2400" y="2483"/>
                </a:lnTo>
                <a:lnTo>
                  <a:pt x="2115" y="2478"/>
                </a:lnTo>
                <a:lnTo>
                  <a:pt x="2037" y="2478"/>
                </a:lnTo>
                <a:lnTo>
                  <a:pt x="1995" y="2447"/>
                </a:lnTo>
                <a:lnTo>
                  <a:pt x="1980" y="2431"/>
                </a:lnTo>
                <a:lnTo>
                  <a:pt x="1990" y="2442"/>
                </a:lnTo>
                <a:lnTo>
                  <a:pt x="2021" y="2473"/>
                </a:lnTo>
                <a:lnTo>
                  <a:pt x="1855" y="2468"/>
                </a:lnTo>
                <a:lnTo>
                  <a:pt x="1595" y="2463"/>
                </a:lnTo>
                <a:lnTo>
                  <a:pt x="1335" y="2463"/>
                </a:lnTo>
                <a:lnTo>
                  <a:pt x="1081" y="2457"/>
                </a:lnTo>
                <a:lnTo>
                  <a:pt x="816" y="2442"/>
                </a:lnTo>
                <a:lnTo>
                  <a:pt x="707" y="2437"/>
                </a:lnTo>
                <a:lnTo>
                  <a:pt x="577" y="2437"/>
                </a:lnTo>
                <a:lnTo>
                  <a:pt x="322" y="2437"/>
                </a:lnTo>
                <a:lnTo>
                  <a:pt x="333" y="2369"/>
                </a:lnTo>
                <a:lnTo>
                  <a:pt x="333" y="2364"/>
                </a:lnTo>
                <a:lnTo>
                  <a:pt x="333" y="2374"/>
                </a:lnTo>
                <a:lnTo>
                  <a:pt x="327" y="2385"/>
                </a:lnTo>
                <a:lnTo>
                  <a:pt x="327" y="2364"/>
                </a:lnTo>
                <a:lnTo>
                  <a:pt x="327" y="2348"/>
                </a:lnTo>
                <a:lnTo>
                  <a:pt x="327" y="2343"/>
                </a:lnTo>
                <a:lnTo>
                  <a:pt x="327" y="2338"/>
                </a:lnTo>
                <a:lnTo>
                  <a:pt x="327" y="2333"/>
                </a:lnTo>
                <a:lnTo>
                  <a:pt x="322" y="2343"/>
                </a:lnTo>
                <a:lnTo>
                  <a:pt x="327" y="2260"/>
                </a:lnTo>
                <a:lnTo>
                  <a:pt x="333" y="2167"/>
                </a:lnTo>
                <a:lnTo>
                  <a:pt x="327" y="2167"/>
                </a:lnTo>
                <a:lnTo>
                  <a:pt x="327" y="2203"/>
                </a:lnTo>
                <a:lnTo>
                  <a:pt x="317" y="2229"/>
                </a:lnTo>
                <a:lnTo>
                  <a:pt x="322" y="2208"/>
                </a:lnTo>
                <a:lnTo>
                  <a:pt x="322" y="2192"/>
                </a:lnTo>
                <a:lnTo>
                  <a:pt x="322" y="2208"/>
                </a:lnTo>
                <a:lnTo>
                  <a:pt x="317" y="2213"/>
                </a:lnTo>
                <a:lnTo>
                  <a:pt x="317" y="2192"/>
                </a:lnTo>
                <a:lnTo>
                  <a:pt x="322" y="2172"/>
                </a:lnTo>
                <a:lnTo>
                  <a:pt x="322" y="2182"/>
                </a:lnTo>
                <a:lnTo>
                  <a:pt x="327" y="2156"/>
                </a:lnTo>
                <a:lnTo>
                  <a:pt x="333" y="2151"/>
                </a:lnTo>
                <a:lnTo>
                  <a:pt x="333" y="2141"/>
                </a:lnTo>
                <a:lnTo>
                  <a:pt x="338" y="2120"/>
                </a:lnTo>
                <a:lnTo>
                  <a:pt x="333" y="2115"/>
                </a:lnTo>
                <a:lnTo>
                  <a:pt x="327" y="2120"/>
                </a:lnTo>
                <a:lnTo>
                  <a:pt x="327" y="2094"/>
                </a:lnTo>
                <a:lnTo>
                  <a:pt x="327" y="2083"/>
                </a:lnTo>
                <a:lnTo>
                  <a:pt x="327" y="2073"/>
                </a:lnTo>
                <a:lnTo>
                  <a:pt x="327" y="2094"/>
                </a:lnTo>
                <a:lnTo>
                  <a:pt x="333" y="2052"/>
                </a:lnTo>
                <a:lnTo>
                  <a:pt x="333" y="2057"/>
                </a:lnTo>
                <a:lnTo>
                  <a:pt x="333" y="2037"/>
                </a:lnTo>
                <a:lnTo>
                  <a:pt x="338" y="2021"/>
                </a:lnTo>
                <a:lnTo>
                  <a:pt x="333" y="2016"/>
                </a:lnTo>
                <a:lnTo>
                  <a:pt x="333" y="2037"/>
                </a:lnTo>
                <a:lnTo>
                  <a:pt x="327" y="2052"/>
                </a:lnTo>
                <a:lnTo>
                  <a:pt x="327" y="2037"/>
                </a:lnTo>
                <a:lnTo>
                  <a:pt x="327" y="2016"/>
                </a:lnTo>
                <a:lnTo>
                  <a:pt x="322" y="2057"/>
                </a:lnTo>
                <a:lnTo>
                  <a:pt x="317" y="2078"/>
                </a:lnTo>
                <a:lnTo>
                  <a:pt x="317" y="2099"/>
                </a:lnTo>
                <a:lnTo>
                  <a:pt x="322" y="2094"/>
                </a:lnTo>
                <a:lnTo>
                  <a:pt x="317" y="2130"/>
                </a:lnTo>
                <a:lnTo>
                  <a:pt x="317" y="2161"/>
                </a:lnTo>
                <a:lnTo>
                  <a:pt x="307" y="2156"/>
                </a:lnTo>
                <a:lnTo>
                  <a:pt x="307" y="2234"/>
                </a:lnTo>
                <a:lnTo>
                  <a:pt x="307" y="2307"/>
                </a:lnTo>
                <a:lnTo>
                  <a:pt x="302" y="2322"/>
                </a:lnTo>
                <a:lnTo>
                  <a:pt x="302" y="2328"/>
                </a:lnTo>
                <a:lnTo>
                  <a:pt x="302" y="2333"/>
                </a:lnTo>
                <a:lnTo>
                  <a:pt x="296" y="2338"/>
                </a:lnTo>
                <a:lnTo>
                  <a:pt x="296" y="2343"/>
                </a:lnTo>
                <a:lnTo>
                  <a:pt x="302" y="2338"/>
                </a:lnTo>
                <a:lnTo>
                  <a:pt x="296" y="2354"/>
                </a:lnTo>
                <a:lnTo>
                  <a:pt x="296" y="2359"/>
                </a:lnTo>
                <a:lnTo>
                  <a:pt x="302" y="2364"/>
                </a:lnTo>
                <a:lnTo>
                  <a:pt x="302" y="2369"/>
                </a:lnTo>
                <a:lnTo>
                  <a:pt x="307" y="2354"/>
                </a:lnTo>
                <a:lnTo>
                  <a:pt x="307" y="2343"/>
                </a:lnTo>
                <a:lnTo>
                  <a:pt x="317" y="2343"/>
                </a:lnTo>
                <a:lnTo>
                  <a:pt x="307" y="2395"/>
                </a:lnTo>
                <a:lnTo>
                  <a:pt x="302" y="2416"/>
                </a:lnTo>
                <a:lnTo>
                  <a:pt x="296" y="2426"/>
                </a:lnTo>
                <a:lnTo>
                  <a:pt x="296" y="2437"/>
                </a:lnTo>
                <a:lnTo>
                  <a:pt x="291" y="2437"/>
                </a:lnTo>
                <a:lnTo>
                  <a:pt x="239" y="2447"/>
                </a:lnTo>
                <a:lnTo>
                  <a:pt x="208" y="2457"/>
                </a:lnTo>
                <a:lnTo>
                  <a:pt x="187" y="2468"/>
                </a:lnTo>
                <a:lnTo>
                  <a:pt x="187" y="2483"/>
                </a:lnTo>
                <a:lnTo>
                  <a:pt x="192" y="2494"/>
                </a:lnTo>
                <a:lnTo>
                  <a:pt x="203" y="2499"/>
                </a:lnTo>
                <a:lnTo>
                  <a:pt x="218" y="2509"/>
                </a:lnTo>
                <a:lnTo>
                  <a:pt x="255" y="2525"/>
                </a:lnTo>
                <a:lnTo>
                  <a:pt x="291" y="2530"/>
                </a:lnTo>
                <a:lnTo>
                  <a:pt x="286" y="2598"/>
                </a:lnTo>
                <a:lnTo>
                  <a:pt x="291" y="2598"/>
                </a:lnTo>
                <a:lnTo>
                  <a:pt x="286" y="2613"/>
                </a:lnTo>
                <a:lnTo>
                  <a:pt x="286" y="2634"/>
                </a:lnTo>
                <a:lnTo>
                  <a:pt x="291" y="2650"/>
                </a:lnTo>
                <a:lnTo>
                  <a:pt x="286" y="2660"/>
                </a:lnTo>
                <a:lnTo>
                  <a:pt x="296" y="2676"/>
                </a:lnTo>
                <a:lnTo>
                  <a:pt x="286" y="2717"/>
                </a:lnTo>
                <a:lnTo>
                  <a:pt x="291" y="2707"/>
                </a:lnTo>
                <a:lnTo>
                  <a:pt x="286" y="2722"/>
                </a:lnTo>
                <a:lnTo>
                  <a:pt x="286" y="2780"/>
                </a:lnTo>
                <a:lnTo>
                  <a:pt x="276" y="2842"/>
                </a:lnTo>
                <a:lnTo>
                  <a:pt x="281" y="2831"/>
                </a:lnTo>
                <a:lnTo>
                  <a:pt x="286" y="2837"/>
                </a:lnTo>
                <a:lnTo>
                  <a:pt x="276" y="2878"/>
                </a:lnTo>
                <a:lnTo>
                  <a:pt x="276" y="2930"/>
                </a:lnTo>
                <a:lnTo>
                  <a:pt x="281" y="2930"/>
                </a:lnTo>
                <a:lnTo>
                  <a:pt x="276" y="2946"/>
                </a:lnTo>
                <a:lnTo>
                  <a:pt x="281" y="2946"/>
                </a:lnTo>
                <a:lnTo>
                  <a:pt x="276" y="2998"/>
                </a:lnTo>
                <a:lnTo>
                  <a:pt x="270" y="3039"/>
                </a:lnTo>
                <a:lnTo>
                  <a:pt x="276" y="3029"/>
                </a:lnTo>
                <a:lnTo>
                  <a:pt x="281" y="3024"/>
                </a:lnTo>
                <a:lnTo>
                  <a:pt x="276" y="3102"/>
                </a:lnTo>
                <a:lnTo>
                  <a:pt x="276" y="3107"/>
                </a:lnTo>
                <a:lnTo>
                  <a:pt x="327" y="3107"/>
                </a:lnTo>
                <a:lnTo>
                  <a:pt x="333" y="3086"/>
                </a:lnTo>
                <a:lnTo>
                  <a:pt x="327" y="3086"/>
                </a:lnTo>
                <a:lnTo>
                  <a:pt x="327" y="3076"/>
                </a:lnTo>
                <a:lnTo>
                  <a:pt x="327" y="3081"/>
                </a:lnTo>
                <a:lnTo>
                  <a:pt x="322" y="3076"/>
                </a:lnTo>
                <a:lnTo>
                  <a:pt x="317" y="3076"/>
                </a:lnTo>
                <a:lnTo>
                  <a:pt x="317" y="3060"/>
                </a:lnTo>
                <a:lnTo>
                  <a:pt x="322" y="3050"/>
                </a:lnTo>
                <a:lnTo>
                  <a:pt x="322" y="3044"/>
                </a:lnTo>
                <a:lnTo>
                  <a:pt x="322" y="3034"/>
                </a:lnTo>
                <a:lnTo>
                  <a:pt x="322" y="3013"/>
                </a:lnTo>
                <a:lnTo>
                  <a:pt x="322" y="2998"/>
                </a:lnTo>
                <a:lnTo>
                  <a:pt x="327" y="2982"/>
                </a:lnTo>
                <a:lnTo>
                  <a:pt x="327" y="2961"/>
                </a:lnTo>
                <a:lnTo>
                  <a:pt x="327" y="2972"/>
                </a:lnTo>
                <a:lnTo>
                  <a:pt x="322" y="2977"/>
                </a:lnTo>
                <a:lnTo>
                  <a:pt x="322" y="2961"/>
                </a:lnTo>
                <a:lnTo>
                  <a:pt x="327" y="2941"/>
                </a:lnTo>
                <a:lnTo>
                  <a:pt x="468" y="2946"/>
                </a:lnTo>
                <a:lnTo>
                  <a:pt x="582" y="2941"/>
                </a:lnTo>
                <a:lnTo>
                  <a:pt x="722" y="2941"/>
                </a:lnTo>
                <a:lnTo>
                  <a:pt x="915" y="2941"/>
                </a:lnTo>
                <a:lnTo>
                  <a:pt x="977" y="2935"/>
                </a:lnTo>
                <a:lnTo>
                  <a:pt x="1034" y="2930"/>
                </a:lnTo>
                <a:lnTo>
                  <a:pt x="1122" y="2930"/>
                </a:lnTo>
                <a:lnTo>
                  <a:pt x="1226" y="2935"/>
                </a:lnTo>
                <a:lnTo>
                  <a:pt x="1413" y="2935"/>
                </a:lnTo>
                <a:lnTo>
                  <a:pt x="1574" y="2941"/>
                </a:lnTo>
                <a:lnTo>
                  <a:pt x="1735" y="2941"/>
                </a:lnTo>
                <a:lnTo>
                  <a:pt x="2452" y="2935"/>
                </a:lnTo>
                <a:lnTo>
                  <a:pt x="1980" y="2935"/>
                </a:lnTo>
                <a:lnTo>
                  <a:pt x="1829" y="2935"/>
                </a:lnTo>
                <a:lnTo>
                  <a:pt x="1522" y="2935"/>
                </a:lnTo>
                <a:lnTo>
                  <a:pt x="1439" y="2935"/>
                </a:lnTo>
                <a:lnTo>
                  <a:pt x="1091" y="2930"/>
                </a:lnTo>
                <a:lnTo>
                  <a:pt x="1050" y="2930"/>
                </a:lnTo>
                <a:lnTo>
                  <a:pt x="935" y="2930"/>
                </a:lnTo>
                <a:lnTo>
                  <a:pt x="868" y="2935"/>
                </a:lnTo>
                <a:lnTo>
                  <a:pt x="592" y="2935"/>
                </a:lnTo>
                <a:lnTo>
                  <a:pt x="437" y="2935"/>
                </a:lnTo>
                <a:lnTo>
                  <a:pt x="379" y="2930"/>
                </a:lnTo>
                <a:lnTo>
                  <a:pt x="327" y="2935"/>
                </a:lnTo>
                <a:lnTo>
                  <a:pt x="333" y="2909"/>
                </a:lnTo>
                <a:lnTo>
                  <a:pt x="327" y="2925"/>
                </a:lnTo>
                <a:lnTo>
                  <a:pt x="322" y="2930"/>
                </a:lnTo>
                <a:lnTo>
                  <a:pt x="322" y="2915"/>
                </a:lnTo>
                <a:lnTo>
                  <a:pt x="322" y="2899"/>
                </a:lnTo>
                <a:lnTo>
                  <a:pt x="327" y="2904"/>
                </a:lnTo>
                <a:lnTo>
                  <a:pt x="333" y="2899"/>
                </a:lnTo>
                <a:lnTo>
                  <a:pt x="327" y="2889"/>
                </a:lnTo>
                <a:lnTo>
                  <a:pt x="322" y="2889"/>
                </a:lnTo>
                <a:lnTo>
                  <a:pt x="338" y="2831"/>
                </a:lnTo>
                <a:lnTo>
                  <a:pt x="333" y="2831"/>
                </a:lnTo>
                <a:lnTo>
                  <a:pt x="333" y="2837"/>
                </a:lnTo>
                <a:lnTo>
                  <a:pt x="327" y="2842"/>
                </a:lnTo>
                <a:lnTo>
                  <a:pt x="327" y="2857"/>
                </a:lnTo>
                <a:lnTo>
                  <a:pt x="322" y="2857"/>
                </a:lnTo>
                <a:lnTo>
                  <a:pt x="322" y="2842"/>
                </a:lnTo>
                <a:lnTo>
                  <a:pt x="327" y="2811"/>
                </a:lnTo>
                <a:lnTo>
                  <a:pt x="317" y="2842"/>
                </a:lnTo>
                <a:lnTo>
                  <a:pt x="317" y="2795"/>
                </a:lnTo>
                <a:lnTo>
                  <a:pt x="317" y="2754"/>
                </a:lnTo>
                <a:lnTo>
                  <a:pt x="322" y="2670"/>
                </a:lnTo>
                <a:lnTo>
                  <a:pt x="327" y="2691"/>
                </a:lnTo>
                <a:lnTo>
                  <a:pt x="327" y="2696"/>
                </a:lnTo>
                <a:lnTo>
                  <a:pt x="333" y="2696"/>
                </a:lnTo>
                <a:lnTo>
                  <a:pt x="338" y="2639"/>
                </a:lnTo>
                <a:lnTo>
                  <a:pt x="338" y="2644"/>
                </a:lnTo>
                <a:lnTo>
                  <a:pt x="338" y="2618"/>
                </a:lnTo>
                <a:lnTo>
                  <a:pt x="338" y="2608"/>
                </a:lnTo>
                <a:lnTo>
                  <a:pt x="333" y="2598"/>
                </a:lnTo>
                <a:lnTo>
                  <a:pt x="333" y="2608"/>
                </a:lnTo>
                <a:lnTo>
                  <a:pt x="333" y="2618"/>
                </a:lnTo>
                <a:lnTo>
                  <a:pt x="327" y="2618"/>
                </a:lnTo>
                <a:lnTo>
                  <a:pt x="333" y="2582"/>
                </a:lnTo>
                <a:lnTo>
                  <a:pt x="327" y="2608"/>
                </a:lnTo>
                <a:lnTo>
                  <a:pt x="327" y="2634"/>
                </a:lnTo>
                <a:lnTo>
                  <a:pt x="327" y="2629"/>
                </a:lnTo>
                <a:lnTo>
                  <a:pt x="333" y="2618"/>
                </a:lnTo>
                <a:lnTo>
                  <a:pt x="327" y="2655"/>
                </a:lnTo>
                <a:lnTo>
                  <a:pt x="317" y="2676"/>
                </a:lnTo>
                <a:lnTo>
                  <a:pt x="317" y="2681"/>
                </a:lnTo>
                <a:lnTo>
                  <a:pt x="317" y="2676"/>
                </a:lnTo>
                <a:lnTo>
                  <a:pt x="307" y="2655"/>
                </a:lnTo>
                <a:lnTo>
                  <a:pt x="322" y="2613"/>
                </a:lnTo>
                <a:lnTo>
                  <a:pt x="327" y="2567"/>
                </a:lnTo>
                <a:lnTo>
                  <a:pt x="317" y="2546"/>
                </a:lnTo>
                <a:lnTo>
                  <a:pt x="327" y="2535"/>
                </a:lnTo>
                <a:lnTo>
                  <a:pt x="447" y="2541"/>
                </a:lnTo>
                <a:lnTo>
                  <a:pt x="525" y="2546"/>
                </a:lnTo>
                <a:lnTo>
                  <a:pt x="618" y="2551"/>
                </a:lnTo>
                <a:lnTo>
                  <a:pt x="592" y="2546"/>
                </a:lnTo>
                <a:lnTo>
                  <a:pt x="598" y="2546"/>
                </a:lnTo>
                <a:lnTo>
                  <a:pt x="665" y="2541"/>
                </a:lnTo>
                <a:lnTo>
                  <a:pt x="769" y="2541"/>
                </a:lnTo>
                <a:lnTo>
                  <a:pt x="831" y="2546"/>
                </a:lnTo>
                <a:lnTo>
                  <a:pt x="883" y="2556"/>
                </a:lnTo>
                <a:lnTo>
                  <a:pt x="1003" y="2572"/>
                </a:lnTo>
                <a:lnTo>
                  <a:pt x="1003" y="2577"/>
                </a:lnTo>
                <a:lnTo>
                  <a:pt x="1013" y="2582"/>
                </a:lnTo>
                <a:lnTo>
                  <a:pt x="1070" y="2593"/>
                </a:lnTo>
                <a:lnTo>
                  <a:pt x="1143" y="2593"/>
                </a:lnTo>
                <a:lnTo>
                  <a:pt x="1252" y="2593"/>
                </a:lnTo>
                <a:lnTo>
                  <a:pt x="1257" y="2598"/>
                </a:lnTo>
                <a:lnTo>
                  <a:pt x="1257" y="2603"/>
                </a:lnTo>
                <a:lnTo>
                  <a:pt x="1268" y="2603"/>
                </a:lnTo>
                <a:lnTo>
                  <a:pt x="1309" y="2608"/>
                </a:lnTo>
                <a:lnTo>
                  <a:pt x="1372" y="2608"/>
                </a:lnTo>
                <a:lnTo>
                  <a:pt x="1408" y="2603"/>
                </a:lnTo>
                <a:lnTo>
                  <a:pt x="1455" y="2598"/>
                </a:lnTo>
                <a:lnTo>
                  <a:pt x="1522" y="2593"/>
                </a:lnTo>
                <a:lnTo>
                  <a:pt x="1642" y="2587"/>
                </a:lnTo>
                <a:lnTo>
                  <a:pt x="1761" y="2582"/>
                </a:lnTo>
                <a:lnTo>
                  <a:pt x="1709" y="2582"/>
                </a:lnTo>
                <a:lnTo>
                  <a:pt x="1460" y="2587"/>
                </a:lnTo>
                <a:lnTo>
                  <a:pt x="1283" y="2582"/>
                </a:lnTo>
                <a:lnTo>
                  <a:pt x="1237" y="2577"/>
                </a:lnTo>
                <a:lnTo>
                  <a:pt x="1439" y="2577"/>
                </a:lnTo>
                <a:lnTo>
                  <a:pt x="1647" y="2577"/>
                </a:lnTo>
                <a:lnTo>
                  <a:pt x="1834" y="2577"/>
                </a:lnTo>
                <a:lnTo>
                  <a:pt x="1761" y="2582"/>
                </a:lnTo>
                <a:lnTo>
                  <a:pt x="1912" y="2582"/>
                </a:lnTo>
                <a:lnTo>
                  <a:pt x="2203" y="2582"/>
                </a:lnTo>
                <a:lnTo>
                  <a:pt x="2208" y="2587"/>
                </a:lnTo>
                <a:lnTo>
                  <a:pt x="2203" y="2582"/>
                </a:lnTo>
                <a:lnTo>
                  <a:pt x="2904" y="2577"/>
                </a:lnTo>
                <a:lnTo>
                  <a:pt x="2889" y="2582"/>
                </a:lnTo>
                <a:lnTo>
                  <a:pt x="2889" y="2587"/>
                </a:lnTo>
                <a:lnTo>
                  <a:pt x="2894" y="2587"/>
                </a:lnTo>
                <a:lnTo>
                  <a:pt x="2894" y="2593"/>
                </a:lnTo>
                <a:lnTo>
                  <a:pt x="2889" y="2593"/>
                </a:lnTo>
                <a:lnTo>
                  <a:pt x="2878" y="2587"/>
                </a:lnTo>
                <a:lnTo>
                  <a:pt x="2873" y="2582"/>
                </a:lnTo>
                <a:lnTo>
                  <a:pt x="2863" y="2582"/>
                </a:lnTo>
                <a:lnTo>
                  <a:pt x="2863" y="2587"/>
                </a:lnTo>
                <a:lnTo>
                  <a:pt x="2868" y="2587"/>
                </a:lnTo>
                <a:lnTo>
                  <a:pt x="2873" y="2598"/>
                </a:lnTo>
                <a:lnTo>
                  <a:pt x="2873" y="2613"/>
                </a:lnTo>
                <a:lnTo>
                  <a:pt x="2878" y="2618"/>
                </a:lnTo>
                <a:lnTo>
                  <a:pt x="2884" y="2618"/>
                </a:lnTo>
                <a:lnTo>
                  <a:pt x="2878" y="2629"/>
                </a:lnTo>
                <a:lnTo>
                  <a:pt x="2868" y="2634"/>
                </a:lnTo>
                <a:lnTo>
                  <a:pt x="2863" y="2644"/>
                </a:lnTo>
                <a:lnTo>
                  <a:pt x="2863" y="2660"/>
                </a:lnTo>
                <a:lnTo>
                  <a:pt x="2837" y="2670"/>
                </a:lnTo>
                <a:lnTo>
                  <a:pt x="2816" y="2676"/>
                </a:lnTo>
                <a:lnTo>
                  <a:pt x="2806" y="2686"/>
                </a:lnTo>
                <a:lnTo>
                  <a:pt x="2806" y="2707"/>
                </a:lnTo>
                <a:lnTo>
                  <a:pt x="2800" y="2722"/>
                </a:lnTo>
                <a:lnTo>
                  <a:pt x="2795" y="2738"/>
                </a:lnTo>
                <a:lnTo>
                  <a:pt x="2780" y="2754"/>
                </a:lnTo>
                <a:lnTo>
                  <a:pt x="2754" y="2774"/>
                </a:lnTo>
                <a:lnTo>
                  <a:pt x="2743" y="2785"/>
                </a:lnTo>
                <a:lnTo>
                  <a:pt x="2743" y="2790"/>
                </a:lnTo>
                <a:lnTo>
                  <a:pt x="2759" y="2790"/>
                </a:lnTo>
                <a:lnTo>
                  <a:pt x="2780" y="2795"/>
                </a:lnTo>
                <a:lnTo>
                  <a:pt x="2785" y="2805"/>
                </a:lnTo>
                <a:lnTo>
                  <a:pt x="2785" y="2811"/>
                </a:lnTo>
                <a:lnTo>
                  <a:pt x="2769" y="2821"/>
                </a:lnTo>
                <a:lnTo>
                  <a:pt x="2754" y="2826"/>
                </a:lnTo>
                <a:lnTo>
                  <a:pt x="2733" y="2826"/>
                </a:lnTo>
                <a:lnTo>
                  <a:pt x="2712" y="2816"/>
                </a:lnTo>
                <a:lnTo>
                  <a:pt x="2686" y="2811"/>
                </a:lnTo>
                <a:lnTo>
                  <a:pt x="2665" y="2811"/>
                </a:lnTo>
                <a:lnTo>
                  <a:pt x="2645" y="2826"/>
                </a:lnTo>
                <a:lnTo>
                  <a:pt x="2634" y="2842"/>
                </a:lnTo>
                <a:lnTo>
                  <a:pt x="2634" y="2857"/>
                </a:lnTo>
                <a:lnTo>
                  <a:pt x="2639" y="2863"/>
                </a:lnTo>
                <a:lnTo>
                  <a:pt x="2655" y="2857"/>
                </a:lnTo>
                <a:lnTo>
                  <a:pt x="2665" y="2852"/>
                </a:lnTo>
                <a:lnTo>
                  <a:pt x="2681" y="2852"/>
                </a:lnTo>
                <a:lnTo>
                  <a:pt x="2691" y="2863"/>
                </a:lnTo>
                <a:lnTo>
                  <a:pt x="1637" y="2868"/>
                </a:lnTo>
                <a:lnTo>
                  <a:pt x="1398" y="2863"/>
                </a:lnTo>
                <a:lnTo>
                  <a:pt x="1164" y="2863"/>
                </a:lnTo>
                <a:lnTo>
                  <a:pt x="1029" y="2852"/>
                </a:lnTo>
                <a:lnTo>
                  <a:pt x="946" y="2847"/>
                </a:lnTo>
                <a:lnTo>
                  <a:pt x="702" y="2847"/>
                </a:lnTo>
                <a:lnTo>
                  <a:pt x="660" y="2847"/>
                </a:lnTo>
                <a:lnTo>
                  <a:pt x="639" y="2847"/>
                </a:lnTo>
                <a:lnTo>
                  <a:pt x="613" y="2863"/>
                </a:lnTo>
                <a:lnTo>
                  <a:pt x="608" y="2868"/>
                </a:lnTo>
                <a:lnTo>
                  <a:pt x="608" y="2873"/>
                </a:lnTo>
                <a:lnTo>
                  <a:pt x="639" y="2883"/>
                </a:lnTo>
                <a:lnTo>
                  <a:pt x="754" y="2894"/>
                </a:lnTo>
                <a:lnTo>
                  <a:pt x="811" y="2899"/>
                </a:lnTo>
                <a:lnTo>
                  <a:pt x="857" y="2899"/>
                </a:lnTo>
                <a:lnTo>
                  <a:pt x="904" y="2894"/>
                </a:lnTo>
                <a:lnTo>
                  <a:pt x="972" y="2899"/>
                </a:lnTo>
                <a:lnTo>
                  <a:pt x="1070" y="2904"/>
                </a:lnTo>
                <a:lnTo>
                  <a:pt x="1185" y="2909"/>
                </a:lnTo>
                <a:lnTo>
                  <a:pt x="1335" y="2909"/>
                </a:lnTo>
                <a:lnTo>
                  <a:pt x="1554" y="2904"/>
                </a:lnTo>
                <a:lnTo>
                  <a:pt x="1855" y="2894"/>
                </a:lnTo>
                <a:lnTo>
                  <a:pt x="2182" y="2889"/>
                </a:lnTo>
                <a:lnTo>
                  <a:pt x="2645" y="2889"/>
                </a:lnTo>
                <a:lnTo>
                  <a:pt x="2702" y="2889"/>
                </a:lnTo>
                <a:lnTo>
                  <a:pt x="2697" y="2909"/>
                </a:lnTo>
                <a:lnTo>
                  <a:pt x="2691" y="2925"/>
                </a:lnTo>
                <a:lnTo>
                  <a:pt x="2691" y="2946"/>
                </a:lnTo>
                <a:lnTo>
                  <a:pt x="2723" y="2909"/>
                </a:lnTo>
                <a:lnTo>
                  <a:pt x="2728" y="2909"/>
                </a:lnTo>
                <a:lnTo>
                  <a:pt x="2738" y="2930"/>
                </a:lnTo>
                <a:lnTo>
                  <a:pt x="2749" y="2941"/>
                </a:lnTo>
                <a:lnTo>
                  <a:pt x="2754" y="2946"/>
                </a:lnTo>
                <a:lnTo>
                  <a:pt x="2738" y="2977"/>
                </a:lnTo>
                <a:lnTo>
                  <a:pt x="2743" y="2982"/>
                </a:lnTo>
                <a:lnTo>
                  <a:pt x="2759" y="2972"/>
                </a:lnTo>
                <a:lnTo>
                  <a:pt x="2769" y="2951"/>
                </a:lnTo>
                <a:lnTo>
                  <a:pt x="2774" y="2951"/>
                </a:lnTo>
                <a:lnTo>
                  <a:pt x="2785" y="2961"/>
                </a:lnTo>
                <a:lnTo>
                  <a:pt x="2785" y="2972"/>
                </a:lnTo>
                <a:lnTo>
                  <a:pt x="2780" y="2972"/>
                </a:lnTo>
                <a:lnTo>
                  <a:pt x="2759" y="2977"/>
                </a:lnTo>
                <a:lnTo>
                  <a:pt x="2754" y="2982"/>
                </a:lnTo>
                <a:lnTo>
                  <a:pt x="2764" y="2987"/>
                </a:lnTo>
                <a:lnTo>
                  <a:pt x="2785" y="3013"/>
                </a:lnTo>
                <a:lnTo>
                  <a:pt x="2774" y="3029"/>
                </a:lnTo>
                <a:lnTo>
                  <a:pt x="2754" y="3013"/>
                </a:lnTo>
                <a:lnTo>
                  <a:pt x="2743" y="3003"/>
                </a:lnTo>
                <a:lnTo>
                  <a:pt x="2738" y="2987"/>
                </a:lnTo>
                <a:lnTo>
                  <a:pt x="2733" y="2967"/>
                </a:lnTo>
                <a:lnTo>
                  <a:pt x="2728" y="2956"/>
                </a:lnTo>
                <a:lnTo>
                  <a:pt x="2723" y="2972"/>
                </a:lnTo>
                <a:lnTo>
                  <a:pt x="2712" y="2993"/>
                </a:lnTo>
                <a:lnTo>
                  <a:pt x="2707" y="2998"/>
                </a:lnTo>
                <a:lnTo>
                  <a:pt x="2702" y="3003"/>
                </a:lnTo>
                <a:lnTo>
                  <a:pt x="2712" y="3013"/>
                </a:lnTo>
                <a:lnTo>
                  <a:pt x="2728" y="3018"/>
                </a:lnTo>
                <a:lnTo>
                  <a:pt x="2733" y="3018"/>
                </a:lnTo>
                <a:lnTo>
                  <a:pt x="2738" y="3018"/>
                </a:lnTo>
                <a:lnTo>
                  <a:pt x="2733" y="3029"/>
                </a:lnTo>
                <a:lnTo>
                  <a:pt x="2723" y="3055"/>
                </a:lnTo>
                <a:lnTo>
                  <a:pt x="2723" y="3060"/>
                </a:lnTo>
                <a:lnTo>
                  <a:pt x="2738" y="3060"/>
                </a:lnTo>
                <a:lnTo>
                  <a:pt x="2759" y="3060"/>
                </a:lnTo>
                <a:lnTo>
                  <a:pt x="2759" y="3107"/>
                </a:lnTo>
                <a:lnTo>
                  <a:pt x="2795" y="3107"/>
                </a:lnTo>
                <a:lnTo>
                  <a:pt x="2800" y="3086"/>
                </a:lnTo>
                <a:lnTo>
                  <a:pt x="2806" y="3065"/>
                </a:lnTo>
                <a:lnTo>
                  <a:pt x="2816" y="3055"/>
                </a:lnTo>
                <a:lnTo>
                  <a:pt x="2821" y="3055"/>
                </a:lnTo>
                <a:lnTo>
                  <a:pt x="2832" y="3055"/>
                </a:lnTo>
                <a:lnTo>
                  <a:pt x="2847" y="3081"/>
                </a:lnTo>
                <a:lnTo>
                  <a:pt x="2868" y="3107"/>
                </a:lnTo>
                <a:lnTo>
                  <a:pt x="3034" y="3107"/>
                </a:lnTo>
                <a:lnTo>
                  <a:pt x="3050" y="3091"/>
                </a:lnTo>
                <a:lnTo>
                  <a:pt x="3050" y="3107"/>
                </a:lnTo>
                <a:lnTo>
                  <a:pt x="3206" y="3107"/>
                </a:lnTo>
                <a:lnTo>
                  <a:pt x="3216" y="3091"/>
                </a:lnTo>
                <a:lnTo>
                  <a:pt x="3226" y="3091"/>
                </a:lnTo>
                <a:lnTo>
                  <a:pt x="3237" y="3096"/>
                </a:lnTo>
                <a:lnTo>
                  <a:pt x="3242" y="3107"/>
                </a:lnTo>
                <a:lnTo>
                  <a:pt x="4281" y="3107"/>
                </a:lnTo>
                <a:lnTo>
                  <a:pt x="4276" y="3081"/>
                </a:lnTo>
                <a:lnTo>
                  <a:pt x="4260" y="3055"/>
                </a:lnTo>
                <a:lnTo>
                  <a:pt x="4245" y="3034"/>
                </a:lnTo>
                <a:lnTo>
                  <a:pt x="4224" y="3018"/>
                </a:lnTo>
                <a:lnTo>
                  <a:pt x="4208" y="3003"/>
                </a:lnTo>
                <a:lnTo>
                  <a:pt x="4208" y="2993"/>
                </a:lnTo>
                <a:lnTo>
                  <a:pt x="4208" y="2982"/>
                </a:lnTo>
                <a:lnTo>
                  <a:pt x="4219" y="2967"/>
                </a:lnTo>
                <a:lnTo>
                  <a:pt x="4234" y="2967"/>
                </a:lnTo>
                <a:lnTo>
                  <a:pt x="4260" y="2977"/>
                </a:lnTo>
                <a:lnTo>
                  <a:pt x="4292" y="2998"/>
                </a:lnTo>
                <a:lnTo>
                  <a:pt x="4312" y="3018"/>
                </a:lnTo>
                <a:lnTo>
                  <a:pt x="4317" y="3034"/>
                </a:lnTo>
                <a:lnTo>
                  <a:pt x="4317" y="3055"/>
                </a:lnTo>
                <a:lnTo>
                  <a:pt x="4323" y="3070"/>
                </a:lnTo>
                <a:lnTo>
                  <a:pt x="4338" y="3091"/>
                </a:lnTo>
                <a:lnTo>
                  <a:pt x="4354" y="3107"/>
                </a:lnTo>
                <a:lnTo>
                  <a:pt x="4380" y="3107"/>
                </a:lnTo>
                <a:lnTo>
                  <a:pt x="4385" y="3096"/>
                </a:lnTo>
                <a:lnTo>
                  <a:pt x="4390" y="3081"/>
                </a:lnTo>
                <a:lnTo>
                  <a:pt x="4385" y="3065"/>
                </a:lnTo>
                <a:lnTo>
                  <a:pt x="4385" y="3055"/>
                </a:lnTo>
                <a:lnTo>
                  <a:pt x="4359" y="3029"/>
                </a:lnTo>
                <a:lnTo>
                  <a:pt x="4343" y="2987"/>
                </a:lnTo>
                <a:lnTo>
                  <a:pt x="4354" y="2972"/>
                </a:lnTo>
                <a:lnTo>
                  <a:pt x="4354" y="2967"/>
                </a:lnTo>
                <a:lnTo>
                  <a:pt x="4349" y="2961"/>
                </a:lnTo>
                <a:lnTo>
                  <a:pt x="4343" y="2967"/>
                </a:lnTo>
                <a:lnTo>
                  <a:pt x="4343" y="2961"/>
                </a:lnTo>
                <a:lnTo>
                  <a:pt x="4338" y="2951"/>
                </a:lnTo>
                <a:lnTo>
                  <a:pt x="4343" y="2941"/>
                </a:lnTo>
                <a:lnTo>
                  <a:pt x="4343" y="2935"/>
                </a:lnTo>
                <a:lnTo>
                  <a:pt x="4359" y="2930"/>
                </a:lnTo>
                <a:lnTo>
                  <a:pt x="4349" y="2920"/>
                </a:lnTo>
                <a:lnTo>
                  <a:pt x="4338" y="2904"/>
                </a:lnTo>
                <a:lnTo>
                  <a:pt x="4333" y="2889"/>
                </a:lnTo>
                <a:lnTo>
                  <a:pt x="4328" y="2878"/>
                </a:lnTo>
                <a:lnTo>
                  <a:pt x="4343" y="2863"/>
                </a:lnTo>
                <a:lnTo>
                  <a:pt x="4328" y="2868"/>
                </a:lnTo>
                <a:lnTo>
                  <a:pt x="4328" y="2863"/>
                </a:lnTo>
                <a:lnTo>
                  <a:pt x="4333" y="2857"/>
                </a:lnTo>
                <a:lnTo>
                  <a:pt x="4343" y="2857"/>
                </a:lnTo>
                <a:lnTo>
                  <a:pt x="4343" y="2852"/>
                </a:lnTo>
                <a:lnTo>
                  <a:pt x="4338" y="2857"/>
                </a:lnTo>
                <a:lnTo>
                  <a:pt x="4343" y="2847"/>
                </a:lnTo>
                <a:lnTo>
                  <a:pt x="4338" y="2847"/>
                </a:lnTo>
                <a:lnTo>
                  <a:pt x="4328" y="2847"/>
                </a:lnTo>
                <a:lnTo>
                  <a:pt x="4317" y="2852"/>
                </a:lnTo>
                <a:lnTo>
                  <a:pt x="4317" y="2857"/>
                </a:lnTo>
                <a:lnTo>
                  <a:pt x="4312" y="2863"/>
                </a:lnTo>
                <a:lnTo>
                  <a:pt x="4302" y="2863"/>
                </a:lnTo>
                <a:lnTo>
                  <a:pt x="4307" y="2852"/>
                </a:lnTo>
                <a:lnTo>
                  <a:pt x="4312" y="2842"/>
                </a:lnTo>
                <a:lnTo>
                  <a:pt x="4317" y="2826"/>
                </a:lnTo>
                <a:lnTo>
                  <a:pt x="4333" y="2816"/>
                </a:lnTo>
                <a:lnTo>
                  <a:pt x="4323" y="2795"/>
                </a:lnTo>
                <a:lnTo>
                  <a:pt x="4317" y="2780"/>
                </a:lnTo>
                <a:lnTo>
                  <a:pt x="4317" y="2738"/>
                </a:lnTo>
                <a:lnTo>
                  <a:pt x="4312" y="2743"/>
                </a:lnTo>
                <a:lnTo>
                  <a:pt x="4317" y="2738"/>
                </a:lnTo>
                <a:lnTo>
                  <a:pt x="4312" y="2733"/>
                </a:lnTo>
                <a:lnTo>
                  <a:pt x="4354" y="2717"/>
                </a:lnTo>
                <a:lnTo>
                  <a:pt x="4364" y="2712"/>
                </a:lnTo>
                <a:lnTo>
                  <a:pt x="4354" y="2707"/>
                </a:lnTo>
                <a:lnTo>
                  <a:pt x="4317" y="2696"/>
                </a:lnTo>
                <a:lnTo>
                  <a:pt x="4328" y="2691"/>
                </a:lnTo>
                <a:lnTo>
                  <a:pt x="4323" y="2691"/>
                </a:lnTo>
                <a:lnTo>
                  <a:pt x="4317" y="2686"/>
                </a:lnTo>
                <a:lnTo>
                  <a:pt x="4312" y="2670"/>
                </a:lnTo>
                <a:lnTo>
                  <a:pt x="4307" y="2660"/>
                </a:lnTo>
                <a:lnTo>
                  <a:pt x="4307" y="2665"/>
                </a:lnTo>
                <a:lnTo>
                  <a:pt x="4302" y="2681"/>
                </a:lnTo>
                <a:lnTo>
                  <a:pt x="4292" y="2691"/>
                </a:lnTo>
                <a:lnTo>
                  <a:pt x="4286" y="2660"/>
                </a:lnTo>
                <a:lnTo>
                  <a:pt x="4323" y="2587"/>
                </a:lnTo>
                <a:lnTo>
                  <a:pt x="4333" y="2546"/>
                </a:lnTo>
                <a:lnTo>
                  <a:pt x="4395" y="2546"/>
                </a:lnTo>
                <a:lnTo>
                  <a:pt x="4395" y="2541"/>
                </a:lnTo>
                <a:lnTo>
                  <a:pt x="4349" y="2541"/>
                </a:lnTo>
                <a:lnTo>
                  <a:pt x="4338" y="2541"/>
                </a:lnTo>
                <a:lnTo>
                  <a:pt x="4343" y="2504"/>
                </a:lnTo>
                <a:lnTo>
                  <a:pt x="4343" y="2478"/>
                </a:lnTo>
                <a:lnTo>
                  <a:pt x="4343" y="2447"/>
                </a:lnTo>
                <a:lnTo>
                  <a:pt x="4354" y="2421"/>
                </a:lnTo>
                <a:lnTo>
                  <a:pt x="4359" y="2405"/>
                </a:lnTo>
                <a:lnTo>
                  <a:pt x="4354" y="2395"/>
                </a:lnTo>
                <a:lnTo>
                  <a:pt x="4349" y="2380"/>
                </a:lnTo>
                <a:lnTo>
                  <a:pt x="4338" y="2380"/>
                </a:lnTo>
                <a:lnTo>
                  <a:pt x="4333" y="2400"/>
                </a:lnTo>
                <a:lnTo>
                  <a:pt x="4328" y="2426"/>
                </a:lnTo>
                <a:lnTo>
                  <a:pt x="4328" y="2457"/>
                </a:lnTo>
                <a:lnTo>
                  <a:pt x="4328" y="2520"/>
                </a:lnTo>
                <a:lnTo>
                  <a:pt x="4260" y="2509"/>
                </a:lnTo>
                <a:lnTo>
                  <a:pt x="4240" y="2509"/>
                </a:lnTo>
                <a:lnTo>
                  <a:pt x="4245" y="2504"/>
                </a:lnTo>
                <a:lnTo>
                  <a:pt x="4240" y="2504"/>
                </a:lnTo>
                <a:lnTo>
                  <a:pt x="4234" y="2509"/>
                </a:lnTo>
                <a:lnTo>
                  <a:pt x="4229" y="2509"/>
                </a:lnTo>
                <a:lnTo>
                  <a:pt x="4229" y="2504"/>
                </a:lnTo>
                <a:lnTo>
                  <a:pt x="4234" y="2494"/>
                </a:lnTo>
                <a:lnTo>
                  <a:pt x="4240" y="2483"/>
                </a:lnTo>
                <a:lnTo>
                  <a:pt x="4234" y="2478"/>
                </a:lnTo>
                <a:lnTo>
                  <a:pt x="4229" y="2483"/>
                </a:lnTo>
                <a:lnTo>
                  <a:pt x="4224" y="2483"/>
                </a:lnTo>
                <a:lnTo>
                  <a:pt x="4219" y="2483"/>
                </a:lnTo>
                <a:lnTo>
                  <a:pt x="4234" y="2473"/>
                </a:lnTo>
                <a:lnTo>
                  <a:pt x="4234" y="2468"/>
                </a:lnTo>
                <a:lnTo>
                  <a:pt x="4250" y="2457"/>
                </a:lnTo>
                <a:lnTo>
                  <a:pt x="4234" y="2452"/>
                </a:lnTo>
                <a:lnTo>
                  <a:pt x="4250" y="2447"/>
                </a:lnTo>
                <a:lnTo>
                  <a:pt x="4240" y="2447"/>
                </a:lnTo>
                <a:lnTo>
                  <a:pt x="4240" y="2442"/>
                </a:lnTo>
                <a:lnTo>
                  <a:pt x="4250" y="2431"/>
                </a:lnTo>
                <a:lnTo>
                  <a:pt x="4250" y="2426"/>
                </a:lnTo>
                <a:lnTo>
                  <a:pt x="4245" y="2426"/>
                </a:lnTo>
                <a:lnTo>
                  <a:pt x="4240" y="2431"/>
                </a:lnTo>
                <a:lnTo>
                  <a:pt x="4245" y="2421"/>
                </a:lnTo>
                <a:lnTo>
                  <a:pt x="4250" y="2421"/>
                </a:lnTo>
                <a:lnTo>
                  <a:pt x="4250" y="2405"/>
                </a:lnTo>
                <a:lnTo>
                  <a:pt x="4245" y="2405"/>
                </a:lnTo>
                <a:lnTo>
                  <a:pt x="4240" y="2405"/>
                </a:lnTo>
                <a:lnTo>
                  <a:pt x="4245" y="2411"/>
                </a:lnTo>
                <a:lnTo>
                  <a:pt x="4240" y="2416"/>
                </a:lnTo>
                <a:lnTo>
                  <a:pt x="4224" y="2416"/>
                </a:lnTo>
                <a:lnTo>
                  <a:pt x="4214" y="2416"/>
                </a:lnTo>
                <a:lnTo>
                  <a:pt x="4219" y="2411"/>
                </a:lnTo>
                <a:lnTo>
                  <a:pt x="4208" y="2416"/>
                </a:lnTo>
                <a:lnTo>
                  <a:pt x="4214" y="2405"/>
                </a:lnTo>
                <a:lnTo>
                  <a:pt x="4214" y="2395"/>
                </a:lnTo>
                <a:lnTo>
                  <a:pt x="4214" y="2390"/>
                </a:lnTo>
                <a:lnTo>
                  <a:pt x="4224" y="2380"/>
                </a:lnTo>
                <a:lnTo>
                  <a:pt x="4219" y="2380"/>
                </a:lnTo>
                <a:lnTo>
                  <a:pt x="4214" y="2374"/>
                </a:lnTo>
                <a:lnTo>
                  <a:pt x="4229" y="2369"/>
                </a:lnTo>
                <a:lnTo>
                  <a:pt x="4229" y="2359"/>
                </a:lnTo>
                <a:lnTo>
                  <a:pt x="4203" y="2369"/>
                </a:lnTo>
                <a:lnTo>
                  <a:pt x="4208" y="2354"/>
                </a:lnTo>
                <a:lnTo>
                  <a:pt x="4219" y="2343"/>
                </a:lnTo>
                <a:lnTo>
                  <a:pt x="4224" y="2333"/>
                </a:lnTo>
                <a:lnTo>
                  <a:pt x="4214" y="2333"/>
                </a:lnTo>
                <a:lnTo>
                  <a:pt x="4208" y="2333"/>
                </a:lnTo>
                <a:lnTo>
                  <a:pt x="4208" y="2328"/>
                </a:lnTo>
                <a:lnTo>
                  <a:pt x="4224" y="2312"/>
                </a:lnTo>
                <a:lnTo>
                  <a:pt x="4234" y="2291"/>
                </a:lnTo>
                <a:lnTo>
                  <a:pt x="4255" y="2286"/>
                </a:lnTo>
                <a:lnTo>
                  <a:pt x="4271" y="2276"/>
                </a:lnTo>
                <a:lnTo>
                  <a:pt x="4276" y="2270"/>
                </a:lnTo>
                <a:lnTo>
                  <a:pt x="4245" y="2265"/>
                </a:lnTo>
                <a:lnTo>
                  <a:pt x="4240" y="2265"/>
                </a:lnTo>
                <a:lnTo>
                  <a:pt x="4240" y="2255"/>
                </a:lnTo>
                <a:lnTo>
                  <a:pt x="4245" y="2244"/>
                </a:lnTo>
                <a:lnTo>
                  <a:pt x="4250" y="2234"/>
                </a:lnTo>
                <a:lnTo>
                  <a:pt x="4250" y="2224"/>
                </a:lnTo>
                <a:lnTo>
                  <a:pt x="4245" y="2224"/>
                </a:lnTo>
                <a:lnTo>
                  <a:pt x="4224" y="2234"/>
                </a:lnTo>
                <a:lnTo>
                  <a:pt x="4198" y="2224"/>
                </a:lnTo>
                <a:lnTo>
                  <a:pt x="4214" y="2218"/>
                </a:lnTo>
                <a:lnTo>
                  <a:pt x="4224" y="2213"/>
                </a:lnTo>
                <a:lnTo>
                  <a:pt x="4219" y="2208"/>
                </a:lnTo>
                <a:lnTo>
                  <a:pt x="4193" y="2198"/>
                </a:lnTo>
                <a:lnTo>
                  <a:pt x="4182" y="2192"/>
                </a:lnTo>
                <a:lnTo>
                  <a:pt x="4188" y="2172"/>
                </a:lnTo>
                <a:lnTo>
                  <a:pt x="4198" y="2167"/>
                </a:lnTo>
                <a:lnTo>
                  <a:pt x="4214" y="2167"/>
                </a:lnTo>
                <a:lnTo>
                  <a:pt x="4219" y="2167"/>
                </a:lnTo>
                <a:lnTo>
                  <a:pt x="4219" y="2172"/>
                </a:lnTo>
                <a:lnTo>
                  <a:pt x="4224" y="2182"/>
                </a:lnTo>
                <a:lnTo>
                  <a:pt x="4229" y="2182"/>
                </a:lnTo>
                <a:lnTo>
                  <a:pt x="4234" y="2172"/>
                </a:lnTo>
                <a:lnTo>
                  <a:pt x="4224" y="2161"/>
                </a:lnTo>
                <a:lnTo>
                  <a:pt x="4214" y="2151"/>
                </a:lnTo>
                <a:lnTo>
                  <a:pt x="4214" y="2146"/>
                </a:lnTo>
                <a:lnTo>
                  <a:pt x="4208" y="2141"/>
                </a:lnTo>
                <a:lnTo>
                  <a:pt x="4219" y="2135"/>
                </a:lnTo>
                <a:lnTo>
                  <a:pt x="4224" y="2135"/>
                </a:lnTo>
                <a:lnTo>
                  <a:pt x="4229" y="2125"/>
                </a:lnTo>
                <a:lnTo>
                  <a:pt x="4224" y="2120"/>
                </a:lnTo>
                <a:lnTo>
                  <a:pt x="4203" y="2120"/>
                </a:lnTo>
                <a:lnTo>
                  <a:pt x="4208" y="2115"/>
                </a:lnTo>
                <a:lnTo>
                  <a:pt x="4219" y="2104"/>
                </a:lnTo>
                <a:lnTo>
                  <a:pt x="4234" y="2104"/>
                </a:lnTo>
                <a:lnTo>
                  <a:pt x="4271" y="2104"/>
                </a:lnTo>
                <a:lnTo>
                  <a:pt x="4286" y="2099"/>
                </a:lnTo>
                <a:lnTo>
                  <a:pt x="4292" y="2089"/>
                </a:lnTo>
                <a:lnTo>
                  <a:pt x="4281" y="2063"/>
                </a:lnTo>
                <a:lnTo>
                  <a:pt x="4276" y="2047"/>
                </a:lnTo>
                <a:lnTo>
                  <a:pt x="4276" y="2042"/>
                </a:lnTo>
                <a:lnTo>
                  <a:pt x="4286" y="2037"/>
                </a:lnTo>
                <a:lnTo>
                  <a:pt x="4302" y="2037"/>
                </a:lnTo>
                <a:lnTo>
                  <a:pt x="4323" y="2026"/>
                </a:lnTo>
                <a:lnTo>
                  <a:pt x="4349" y="2011"/>
                </a:lnTo>
                <a:lnTo>
                  <a:pt x="4364" y="1995"/>
                </a:lnTo>
                <a:lnTo>
                  <a:pt x="4349" y="2000"/>
                </a:lnTo>
                <a:lnTo>
                  <a:pt x="4333" y="2000"/>
                </a:lnTo>
                <a:lnTo>
                  <a:pt x="4302" y="1985"/>
                </a:lnTo>
                <a:lnTo>
                  <a:pt x="4323" y="1943"/>
                </a:lnTo>
                <a:lnTo>
                  <a:pt x="4343" y="1912"/>
                </a:lnTo>
                <a:lnTo>
                  <a:pt x="4354" y="1902"/>
                </a:lnTo>
                <a:lnTo>
                  <a:pt x="4359" y="1902"/>
                </a:lnTo>
                <a:lnTo>
                  <a:pt x="4395" y="1896"/>
                </a:lnTo>
                <a:lnTo>
                  <a:pt x="4395" y="1870"/>
                </a:lnTo>
                <a:lnTo>
                  <a:pt x="4390" y="1860"/>
                </a:lnTo>
                <a:lnTo>
                  <a:pt x="4364" y="1839"/>
                </a:lnTo>
                <a:lnTo>
                  <a:pt x="4364" y="1860"/>
                </a:lnTo>
                <a:lnTo>
                  <a:pt x="4364" y="1876"/>
                </a:lnTo>
                <a:lnTo>
                  <a:pt x="4359" y="1891"/>
                </a:lnTo>
                <a:lnTo>
                  <a:pt x="4349" y="1855"/>
                </a:lnTo>
                <a:lnTo>
                  <a:pt x="4349" y="1834"/>
                </a:lnTo>
                <a:lnTo>
                  <a:pt x="4354" y="1818"/>
                </a:lnTo>
                <a:lnTo>
                  <a:pt x="4364" y="1792"/>
                </a:lnTo>
                <a:lnTo>
                  <a:pt x="4395" y="1803"/>
                </a:lnTo>
                <a:lnTo>
                  <a:pt x="4395" y="1455"/>
                </a:lnTo>
                <a:lnTo>
                  <a:pt x="4380" y="1455"/>
                </a:lnTo>
                <a:lnTo>
                  <a:pt x="4364" y="1460"/>
                </a:lnTo>
                <a:lnTo>
                  <a:pt x="4354" y="1444"/>
                </a:lnTo>
                <a:lnTo>
                  <a:pt x="4354" y="1434"/>
                </a:lnTo>
                <a:lnTo>
                  <a:pt x="4359" y="1408"/>
                </a:lnTo>
                <a:lnTo>
                  <a:pt x="4359" y="1372"/>
                </a:lnTo>
                <a:lnTo>
                  <a:pt x="4359" y="1356"/>
                </a:lnTo>
                <a:lnTo>
                  <a:pt x="4354" y="1361"/>
                </a:lnTo>
                <a:lnTo>
                  <a:pt x="4343" y="1377"/>
                </a:lnTo>
                <a:lnTo>
                  <a:pt x="4343" y="1398"/>
                </a:lnTo>
                <a:lnTo>
                  <a:pt x="4343" y="1424"/>
                </a:lnTo>
                <a:lnTo>
                  <a:pt x="4343" y="1444"/>
                </a:lnTo>
                <a:lnTo>
                  <a:pt x="4338" y="1455"/>
                </a:lnTo>
                <a:lnTo>
                  <a:pt x="4333" y="1450"/>
                </a:lnTo>
                <a:lnTo>
                  <a:pt x="4328" y="1429"/>
                </a:lnTo>
                <a:lnTo>
                  <a:pt x="4328" y="1424"/>
                </a:lnTo>
                <a:lnTo>
                  <a:pt x="4323" y="1429"/>
                </a:lnTo>
                <a:lnTo>
                  <a:pt x="4323" y="1444"/>
                </a:lnTo>
                <a:lnTo>
                  <a:pt x="4328" y="1455"/>
                </a:lnTo>
                <a:lnTo>
                  <a:pt x="4333" y="1460"/>
                </a:lnTo>
                <a:lnTo>
                  <a:pt x="4338" y="1460"/>
                </a:lnTo>
                <a:lnTo>
                  <a:pt x="4338" y="1496"/>
                </a:lnTo>
                <a:lnTo>
                  <a:pt x="4317" y="1444"/>
                </a:lnTo>
                <a:lnTo>
                  <a:pt x="4302" y="1387"/>
                </a:lnTo>
                <a:lnTo>
                  <a:pt x="4297" y="1356"/>
                </a:lnTo>
                <a:lnTo>
                  <a:pt x="4286" y="1330"/>
                </a:lnTo>
                <a:lnTo>
                  <a:pt x="4286" y="1299"/>
                </a:lnTo>
                <a:lnTo>
                  <a:pt x="4281" y="1263"/>
                </a:lnTo>
                <a:lnTo>
                  <a:pt x="4281" y="1278"/>
                </a:lnTo>
                <a:lnTo>
                  <a:pt x="4281" y="1304"/>
                </a:lnTo>
                <a:lnTo>
                  <a:pt x="4276" y="1309"/>
                </a:lnTo>
                <a:lnTo>
                  <a:pt x="4281" y="1299"/>
                </a:lnTo>
                <a:lnTo>
                  <a:pt x="4276" y="1252"/>
                </a:lnTo>
                <a:lnTo>
                  <a:pt x="4276" y="1257"/>
                </a:lnTo>
                <a:lnTo>
                  <a:pt x="4271" y="1257"/>
                </a:lnTo>
                <a:lnTo>
                  <a:pt x="4266" y="1242"/>
                </a:lnTo>
                <a:lnTo>
                  <a:pt x="4266" y="1247"/>
                </a:lnTo>
                <a:lnTo>
                  <a:pt x="4260" y="1190"/>
                </a:lnTo>
                <a:lnTo>
                  <a:pt x="4255" y="1195"/>
                </a:lnTo>
                <a:lnTo>
                  <a:pt x="4255" y="1211"/>
                </a:lnTo>
                <a:lnTo>
                  <a:pt x="4250" y="1190"/>
                </a:lnTo>
                <a:lnTo>
                  <a:pt x="4250" y="1174"/>
                </a:lnTo>
                <a:lnTo>
                  <a:pt x="4245" y="1143"/>
                </a:lnTo>
                <a:lnTo>
                  <a:pt x="4245" y="1138"/>
                </a:lnTo>
                <a:lnTo>
                  <a:pt x="4245" y="1133"/>
                </a:lnTo>
                <a:lnTo>
                  <a:pt x="4245" y="1128"/>
                </a:lnTo>
                <a:lnTo>
                  <a:pt x="4240" y="1117"/>
                </a:lnTo>
                <a:lnTo>
                  <a:pt x="4234" y="1128"/>
                </a:lnTo>
                <a:lnTo>
                  <a:pt x="4229" y="1169"/>
                </a:lnTo>
                <a:lnTo>
                  <a:pt x="4224" y="1205"/>
                </a:lnTo>
                <a:lnTo>
                  <a:pt x="4224" y="1247"/>
                </a:lnTo>
                <a:lnTo>
                  <a:pt x="4229" y="1263"/>
                </a:lnTo>
                <a:lnTo>
                  <a:pt x="4240" y="1226"/>
                </a:lnTo>
                <a:lnTo>
                  <a:pt x="4240" y="1205"/>
                </a:lnTo>
                <a:lnTo>
                  <a:pt x="4245" y="1200"/>
                </a:lnTo>
                <a:lnTo>
                  <a:pt x="4245" y="1221"/>
                </a:lnTo>
                <a:lnTo>
                  <a:pt x="4250" y="1242"/>
                </a:lnTo>
                <a:lnTo>
                  <a:pt x="4250" y="1237"/>
                </a:lnTo>
                <a:lnTo>
                  <a:pt x="4250" y="1242"/>
                </a:lnTo>
                <a:lnTo>
                  <a:pt x="4255" y="1257"/>
                </a:lnTo>
                <a:lnTo>
                  <a:pt x="4245" y="1268"/>
                </a:lnTo>
                <a:lnTo>
                  <a:pt x="4245" y="1273"/>
                </a:lnTo>
                <a:lnTo>
                  <a:pt x="4245" y="1268"/>
                </a:lnTo>
                <a:lnTo>
                  <a:pt x="4245" y="1247"/>
                </a:lnTo>
                <a:lnTo>
                  <a:pt x="4245" y="1237"/>
                </a:lnTo>
                <a:lnTo>
                  <a:pt x="4240" y="1242"/>
                </a:lnTo>
                <a:lnTo>
                  <a:pt x="4234" y="1294"/>
                </a:lnTo>
                <a:lnTo>
                  <a:pt x="4240" y="1315"/>
                </a:lnTo>
                <a:lnTo>
                  <a:pt x="4250" y="1325"/>
                </a:lnTo>
                <a:lnTo>
                  <a:pt x="4260" y="1330"/>
                </a:lnTo>
                <a:lnTo>
                  <a:pt x="4276" y="1330"/>
                </a:lnTo>
                <a:lnTo>
                  <a:pt x="4276" y="1356"/>
                </a:lnTo>
                <a:lnTo>
                  <a:pt x="4271" y="1377"/>
                </a:lnTo>
                <a:lnTo>
                  <a:pt x="4240" y="1341"/>
                </a:lnTo>
                <a:lnTo>
                  <a:pt x="4260" y="1450"/>
                </a:lnTo>
                <a:lnTo>
                  <a:pt x="4276" y="1616"/>
                </a:lnTo>
                <a:lnTo>
                  <a:pt x="4276" y="1673"/>
                </a:lnTo>
                <a:lnTo>
                  <a:pt x="4255" y="1476"/>
                </a:lnTo>
                <a:lnTo>
                  <a:pt x="4234" y="1330"/>
                </a:lnTo>
                <a:lnTo>
                  <a:pt x="4224" y="1315"/>
                </a:lnTo>
                <a:lnTo>
                  <a:pt x="4214" y="1294"/>
                </a:lnTo>
                <a:lnTo>
                  <a:pt x="4203" y="1247"/>
                </a:lnTo>
                <a:lnTo>
                  <a:pt x="4198" y="1226"/>
                </a:lnTo>
                <a:lnTo>
                  <a:pt x="4203" y="1211"/>
                </a:lnTo>
                <a:lnTo>
                  <a:pt x="4208" y="1200"/>
                </a:lnTo>
                <a:lnTo>
                  <a:pt x="4198" y="1159"/>
                </a:lnTo>
                <a:lnTo>
                  <a:pt x="4198" y="1169"/>
                </a:lnTo>
                <a:lnTo>
                  <a:pt x="4193" y="1153"/>
                </a:lnTo>
                <a:lnTo>
                  <a:pt x="4193" y="1128"/>
                </a:lnTo>
                <a:lnTo>
                  <a:pt x="4188" y="1107"/>
                </a:lnTo>
                <a:lnTo>
                  <a:pt x="4182" y="1133"/>
                </a:lnTo>
                <a:lnTo>
                  <a:pt x="4182" y="1159"/>
                </a:lnTo>
                <a:lnTo>
                  <a:pt x="4182" y="1164"/>
                </a:lnTo>
                <a:lnTo>
                  <a:pt x="4177" y="1138"/>
                </a:lnTo>
                <a:lnTo>
                  <a:pt x="4177" y="1143"/>
                </a:lnTo>
                <a:lnTo>
                  <a:pt x="4172" y="1148"/>
                </a:lnTo>
                <a:lnTo>
                  <a:pt x="4177" y="1133"/>
                </a:lnTo>
                <a:lnTo>
                  <a:pt x="4177" y="1128"/>
                </a:lnTo>
                <a:lnTo>
                  <a:pt x="4172" y="1081"/>
                </a:lnTo>
                <a:lnTo>
                  <a:pt x="4167" y="1081"/>
                </a:lnTo>
                <a:lnTo>
                  <a:pt x="4167" y="1076"/>
                </a:lnTo>
                <a:lnTo>
                  <a:pt x="4167" y="1060"/>
                </a:lnTo>
                <a:lnTo>
                  <a:pt x="4162" y="1070"/>
                </a:lnTo>
                <a:lnTo>
                  <a:pt x="4162" y="1044"/>
                </a:lnTo>
                <a:lnTo>
                  <a:pt x="4151" y="1008"/>
                </a:lnTo>
                <a:lnTo>
                  <a:pt x="4156" y="1055"/>
                </a:lnTo>
                <a:lnTo>
                  <a:pt x="4167" y="1143"/>
                </a:lnTo>
                <a:lnTo>
                  <a:pt x="4167" y="1159"/>
                </a:lnTo>
                <a:lnTo>
                  <a:pt x="4167" y="1153"/>
                </a:lnTo>
                <a:lnTo>
                  <a:pt x="4172" y="1174"/>
                </a:lnTo>
                <a:lnTo>
                  <a:pt x="4167" y="1128"/>
                </a:lnTo>
                <a:lnTo>
                  <a:pt x="4182" y="1216"/>
                </a:lnTo>
                <a:lnTo>
                  <a:pt x="4193" y="1309"/>
                </a:lnTo>
                <a:lnTo>
                  <a:pt x="4177" y="1221"/>
                </a:lnTo>
                <a:lnTo>
                  <a:pt x="4177" y="1205"/>
                </a:lnTo>
                <a:lnTo>
                  <a:pt x="4177" y="1216"/>
                </a:lnTo>
                <a:lnTo>
                  <a:pt x="4182" y="1273"/>
                </a:lnTo>
                <a:lnTo>
                  <a:pt x="4188" y="1372"/>
                </a:lnTo>
                <a:lnTo>
                  <a:pt x="4193" y="1387"/>
                </a:lnTo>
                <a:lnTo>
                  <a:pt x="4193" y="1377"/>
                </a:lnTo>
                <a:lnTo>
                  <a:pt x="4188" y="1346"/>
                </a:lnTo>
                <a:lnTo>
                  <a:pt x="4188" y="1315"/>
                </a:lnTo>
                <a:lnTo>
                  <a:pt x="4193" y="1341"/>
                </a:lnTo>
                <a:lnTo>
                  <a:pt x="4193" y="1366"/>
                </a:lnTo>
                <a:lnTo>
                  <a:pt x="4193" y="1356"/>
                </a:lnTo>
                <a:lnTo>
                  <a:pt x="4198" y="1366"/>
                </a:lnTo>
                <a:lnTo>
                  <a:pt x="4198" y="1398"/>
                </a:lnTo>
                <a:lnTo>
                  <a:pt x="4193" y="1366"/>
                </a:lnTo>
                <a:lnTo>
                  <a:pt x="4193" y="1356"/>
                </a:lnTo>
                <a:lnTo>
                  <a:pt x="4193" y="1366"/>
                </a:lnTo>
                <a:lnTo>
                  <a:pt x="4198" y="1429"/>
                </a:lnTo>
                <a:lnTo>
                  <a:pt x="4203" y="1460"/>
                </a:lnTo>
                <a:lnTo>
                  <a:pt x="4208" y="1481"/>
                </a:lnTo>
                <a:lnTo>
                  <a:pt x="4214" y="1481"/>
                </a:lnTo>
                <a:lnTo>
                  <a:pt x="4219" y="1543"/>
                </a:lnTo>
                <a:lnTo>
                  <a:pt x="4198" y="1455"/>
                </a:lnTo>
                <a:lnTo>
                  <a:pt x="4182" y="1366"/>
                </a:lnTo>
                <a:lnTo>
                  <a:pt x="4177" y="1315"/>
                </a:lnTo>
                <a:lnTo>
                  <a:pt x="4177" y="1304"/>
                </a:lnTo>
                <a:lnTo>
                  <a:pt x="4177" y="1283"/>
                </a:lnTo>
                <a:lnTo>
                  <a:pt x="4167" y="1205"/>
                </a:lnTo>
                <a:lnTo>
                  <a:pt x="4172" y="1263"/>
                </a:lnTo>
                <a:lnTo>
                  <a:pt x="4167" y="1247"/>
                </a:lnTo>
                <a:lnTo>
                  <a:pt x="4162" y="1164"/>
                </a:lnTo>
                <a:lnTo>
                  <a:pt x="4162" y="1231"/>
                </a:lnTo>
                <a:lnTo>
                  <a:pt x="4162" y="1216"/>
                </a:lnTo>
                <a:lnTo>
                  <a:pt x="4156" y="1148"/>
                </a:lnTo>
                <a:lnTo>
                  <a:pt x="4156" y="1159"/>
                </a:lnTo>
                <a:lnTo>
                  <a:pt x="4151" y="1148"/>
                </a:lnTo>
                <a:lnTo>
                  <a:pt x="4151" y="1122"/>
                </a:lnTo>
                <a:lnTo>
                  <a:pt x="4151" y="1133"/>
                </a:lnTo>
                <a:lnTo>
                  <a:pt x="4151" y="1138"/>
                </a:lnTo>
                <a:lnTo>
                  <a:pt x="4151" y="1133"/>
                </a:lnTo>
                <a:lnTo>
                  <a:pt x="4141" y="1044"/>
                </a:lnTo>
                <a:lnTo>
                  <a:pt x="4141" y="1039"/>
                </a:lnTo>
                <a:lnTo>
                  <a:pt x="4136" y="1044"/>
                </a:lnTo>
                <a:lnTo>
                  <a:pt x="4136" y="1029"/>
                </a:lnTo>
                <a:lnTo>
                  <a:pt x="4130" y="1013"/>
                </a:lnTo>
                <a:lnTo>
                  <a:pt x="4130" y="977"/>
                </a:lnTo>
                <a:lnTo>
                  <a:pt x="4125" y="956"/>
                </a:lnTo>
                <a:lnTo>
                  <a:pt x="4125" y="946"/>
                </a:lnTo>
                <a:lnTo>
                  <a:pt x="4115" y="920"/>
                </a:lnTo>
                <a:lnTo>
                  <a:pt x="4115" y="966"/>
                </a:lnTo>
                <a:lnTo>
                  <a:pt x="4110" y="909"/>
                </a:lnTo>
                <a:lnTo>
                  <a:pt x="4104" y="904"/>
                </a:lnTo>
                <a:lnTo>
                  <a:pt x="4104" y="920"/>
                </a:lnTo>
                <a:lnTo>
                  <a:pt x="4099" y="899"/>
                </a:lnTo>
                <a:lnTo>
                  <a:pt x="4120" y="1242"/>
                </a:lnTo>
                <a:lnTo>
                  <a:pt x="4094" y="863"/>
                </a:lnTo>
                <a:lnTo>
                  <a:pt x="4094" y="847"/>
                </a:lnTo>
                <a:lnTo>
                  <a:pt x="4094" y="774"/>
                </a:lnTo>
                <a:lnTo>
                  <a:pt x="4099" y="821"/>
                </a:lnTo>
                <a:lnTo>
                  <a:pt x="4099" y="707"/>
                </a:lnTo>
                <a:lnTo>
                  <a:pt x="4115" y="920"/>
                </a:lnTo>
                <a:lnTo>
                  <a:pt x="4125" y="946"/>
                </a:lnTo>
                <a:lnTo>
                  <a:pt x="4120" y="883"/>
                </a:lnTo>
                <a:lnTo>
                  <a:pt x="4115" y="837"/>
                </a:lnTo>
                <a:lnTo>
                  <a:pt x="4120" y="868"/>
                </a:lnTo>
                <a:lnTo>
                  <a:pt x="4125" y="946"/>
                </a:lnTo>
                <a:lnTo>
                  <a:pt x="4130" y="951"/>
                </a:lnTo>
                <a:lnTo>
                  <a:pt x="4110" y="774"/>
                </a:lnTo>
                <a:lnTo>
                  <a:pt x="4104" y="686"/>
                </a:lnTo>
                <a:lnTo>
                  <a:pt x="4110" y="759"/>
                </a:lnTo>
                <a:lnTo>
                  <a:pt x="4115" y="769"/>
                </a:lnTo>
                <a:lnTo>
                  <a:pt x="4110" y="738"/>
                </a:lnTo>
                <a:lnTo>
                  <a:pt x="4099" y="603"/>
                </a:lnTo>
                <a:lnTo>
                  <a:pt x="4099" y="598"/>
                </a:lnTo>
                <a:lnTo>
                  <a:pt x="4104" y="608"/>
                </a:lnTo>
                <a:lnTo>
                  <a:pt x="4104" y="634"/>
                </a:lnTo>
                <a:lnTo>
                  <a:pt x="4110" y="650"/>
                </a:lnTo>
                <a:lnTo>
                  <a:pt x="4115" y="722"/>
                </a:lnTo>
                <a:lnTo>
                  <a:pt x="4115" y="743"/>
                </a:lnTo>
                <a:lnTo>
                  <a:pt x="4115" y="738"/>
                </a:lnTo>
                <a:lnTo>
                  <a:pt x="4115" y="712"/>
                </a:lnTo>
                <a:lnTo>
                  <a:pt x="4120" y="774"/>
                </a:lnTo>
                <a:lnTo>
                  <a:pt x="4120" y="816"/>
                </a:lnTo>
                <a:lnTo>
                  <a:pt x="4120" y="831"/>
                </a:lnTo>
                <a:lnTo>
                  <a:pt x="4125" y="826"/>
                </a:lnTo>
                <a:lnTo>
                  <a:pt x="4125" y="821"/>
                </a:lnTo>
                <a:lnTo>
                  <a:pt x="4125" y="826"/>
                </a:lnTo>
                <a:lnTo>
                  <a:pt x="4130" y="873"/>
                </a:lnTo>
                <a:lnTo>
                  <a:pt x="4136" y="935"/>
                </a:lnTo>
                <a:lnTo>
                  <a:pt x="4136" y="946"/>
                </a:lnTo>
                <a:lnTo>
                  <a:pt x="4136" y="935"/>
                </a:lnTo>
                <a:lnTo>
                  <a:pt x="4136" y="909"/>
                </a:lnTo>
                <a:lnTo>
                  <a:pt x="4130" y="831"/>
                </a:lnTo>
                <a:lnTo>
                  <a:pt x="4130" y="816"/>
                </a:lnTo>
                <a:lnTo>
                  <a:pt x="4141" y="883"/>
                </a:lnTo>
                <a:lnTo>
                  <a:pt x="4141" y="889"/>
                </a:lnTo>
                <a:lnTo>
                  <a:pt x="4141" y="883"/>
                </a:lnTo>
                <a:lnTo>
                  <a:pt x="4136" y="878"/>
                </a:lnTo>
                <a:lnTo>
                  <a:pt x="4141" y="925"/>
                </a:lnTo>
                <a:lnTo>
                  <a:pt x="4146" y="920"/>
                </a:lnTo>
                <a:lnTo>
                  <a:pt x="4141" y="878"/>
                </a:lnTo>
                <a:lnTo>
                  <a:pt x="4146" y="842"/>
                </a:lnTo>
                <a:lnTo>
                  <a:pt x="4146" y="837"/>
                </a:lnTo>
                <a:lnTo>
                  <a:pt x="4146" y="847"/>
                </a:lnTo>
                <a:lnTo>
                  <a:pt x="4151" y="863"/>
                </a:lnTo>
                <a:lnTo>
                  <a:pt x="4156" y="920"/>
                </a:lnTo>
                <a:lnTo>
                  <a:pt x="4156" y="935"/>
                </a:lnTo>
                <a:lnTo>
                  <a:pt x="4162" y="920"/>
                </a:lnTo>
                <a:lnTo>
                  <a:pt x="4162" y="873"/>
                </a:lnTo>
                <a:lnTo>
                  <a:pt x="4162" y="785"/>
                </a:lnTo>
                <a:lnTo>
                  <a:pt x="4167" y="722"/>
                </a:lnTo>
                <a:lnTo>
                  <a:pt x="4167" y="712"/>
                </a:lnTo>
                <a:lnTo>
                  <a:pt x="4172" y="722"/>
                </a:lnTo>
                <a:lnTo>
                  <a:pt x="4177" y="774"/>
                </a:lnTo>
                <a:lnTo>
                  <a:pt x="4177" y="779"/>
                </a:lnTo>
                <a:lnTo>
                  <a:pt x="4182" y="769"/>
                </a:lnTo>
                <a:lnTo>
                  <a:pt x="4193" y="696"/>
                </a:lnTo>
                <a:lnTo>
                  <a:pt x="4172" y="655"/>
                </a:lnTo>
                <a:lnTo>
                  <a:pt x="4172" y="644"/>
                </a:lnTo>
                <a:lnTo>
                  <a:pt x="4177" y="634"/>
                </a:lnTo>
                <a:lnTo>
                  <a:pt x="4193" y="634"/>
                </a:lnTo>
                <a:lnTo>
                  <a:pt x="4208" y="639"/>
                </a:lnTo>
                <a:lnTo>
                  <a:pt x="4224" y="639"/>
                </a:lnTo>
                <a:lnTo>
                  <a:pt x="4224" y="644"/>
                </a:lnTo>
                <a:lnTo>
                  <a:pt x="4240" y="655"/>
                </a:lnTo>
                <a:lnTo>
                  <a:pt x="4245" y="660"/>
                </a:lnTo>
                <a:lnTo>
                  <a:pt x="4229" y="686"/>
                </a:lnTo>
                <a:lnTo>
                  <a:pt x="4208" y="707"/>
                </a:lnTo>
                <a:lnTo>
                  <a:pt x="4198" y="696"/>
                </a:lnTo>
                <a:lnTo>
                  <a:pt x="4198" y="743"/>
                </a:lnTo>
                <a:lnTo>
                  <a:pt x="4198" y="764"/>
                </a:lnTo>
                <a:lnTo>
                  <a:pt x="4203" y="753"/>
                </a:lnTo>
                <a:lnTo>
                  <a:pt x="4208" y="733"/>
                </a:lnTo>
                <a:lnTo>
                  <a:pt x="4214" y="753"/>
                </a:lnTo>
                <a:lnTo>
                  <a:pt x="4203" y="779"/>
                </a:lnTo>
                <a:lnTo>
                  <a:pt x="4182" y="816"/>
                </a:lnTo>
                <a:lnTo>
                  <a:pt x="4182" y="831"/>
                </a:lnTo>
                <a:lnTo>
                  <a:pt x="4188" y="826"/>
                </a:lnTo>
                <a:lnTo>
                  <a:pt x="4198" y="821"/>
                </a:lnTo>
                <a:lnTo>
                  <a:pt x="4203" y="821"/>
                </a:lnTo>
                <a:lnTo>
                  <a:pt x="4203" y="826"/>
                </a:lnTo>
                <a:lnTo>
                  <a:pt x="4198" y="842"/>
                </a:lnTo>
                <a:lnTo>
                  <a:pt x="4193" y="863"/>
                </a:lnTo>
                <a:lnTo>
                  <a:pt x="4188" y="878"/>
                </a:lnTo>
                <a:lnTo>
                  <a:pt x="4193" y="904"/>
                </a:lnTo>
                <a:lnTo>
                  <a:pt x="4193" y="915"/>
                </a:lnTo>
                <a:lnTo>
                  <a:pt x="4198" y="904"/>
                </a:lnTo>
                <a:lnTo>
                  <a:pt x="4203" y="889"/>
                </a:lnTo>
                <a:lnTo>
                  <a:pt x="4214" y="826"/>
                </a:lnTo>
                <a:lnTo>
                  <a:pt x="4224" y="816"/>
                </a:lnTo>
                <a:lnTo>
                  <a:pt x="4234" y="863"/>
                </a:lnTo>
                <a:lnTo>
                  <a:pt x="4234" y="868"/>
                </a:lnTo>
                <a:lnTo>
                  <a:pt x="4229" y="868"/>
                </a:lnTo>
                <a:lnTo>
                  <a:pt x="4224" y="863"/>
                </a:lnTo>
                <a:lnTo>
                  <a:pt x="4219" y="863"/>
                </a:lnTo>
                <a:lnTo>
                  <a:pt x="4214" y="920"/>
                </a:lnTo>
                <a:lnTo>
                  <a:pt x="4234" y="909"/>
                </a:lnTo>
                <a:lnTo>
                  <a:pt x="4234" y="904"/>
                </a:lnTo>
                <a:lnTo>
                  <a:pt x="4234" y="909"/>
                </a:lnTo>
                <a:lnTo>
                  <a:pt x="4266" y="894"/>
                </a:lnTo>
                <a:lnTo>
                  <a:pt x="4286" y="883"/>
                </a:lnTo>
                <a:lnTo>
                  <a:pt x="4292" y="868"/>
                </a:lnTo>
                <a:lnTo>
                  <a:pt x="4286" y="847"/>
                </a:lnTo>
                <a:lnTo>
                  <a:pt x="4271" y="821"/>
                </a:lnTo>
                <a:lnTo>
                  <a:pt x="4281" y="800"/>
                </a:lnTo>
                <a:lnTo>
                  <a:pt x="4281" y="779"/>
                </a:lnTo>
                <a:lnTo>
                  <a:pt x="4281" y="774"/>
                </a:lnTo>
                <a:lnTo>
                  <a:pt x="4286" y="774"/>
                </a:lnTo>
                <a:lnTo>
                  <a:pt x="4302" y="769"/>
                </a:lnTo>
                <a:lnTo>
                  <a:pt x="4312" y="769"/>
                </a:lnTo>
                <a:lnTo>
                  <a:pt x="4323" y="764"/>
                </a:lnTo>
                <a:lnTo>
                  <a:pt x="4317" y="764"/>
                </a:lnTo>
                <a:lnTo>
                  <a:pt x="4307" y="764"/>
                </a:lnTo>
                <a:lnTo>
                  <a:pt x="4276" y="769"/>
                </a:lnTo>
                <a:lnTo>
                  <a:pt x="4271" y="759"/>
                </a:lnTo>
                <a:lnTo>
                  <a:pt x="4297" y="753"/>
                </a:lnTo>
                <a:lnTo>
                  <a:pt x="4271" y="753"/>
                </a:lnTo>
                <a:lnTo>
                  <a:pt x="4260" y="738"/>
                </a:lnTo>
                <a:lnTo>
                  <a:pt x="4250" y="727"/>
                </a:lnTo>
                <a:lnTo>
                  <a:pt x="4260" y="717"/>
                </a:lnTo>
                <a:lnTo>
                  <a:pt x="4271" y="707"/>
                </a:lnTo>
                <a:lnTo>
                  <a:pt x="4266" y="712"/>
                </a:lnTo>
                <a:lnTo>
                  <a:pt x="4240" y="722"/>
                </a:lnTo>
                <a:lnTo>
                  <a:pt x="4234" y="717"/>
                </a:lnTo>
                <a:lnTo>
                  <a:pt x="4245" y="712"/>
                </a:lnTo>
                <a:lnTo>
                  <a:pt x="4255" y="707"/>
                </a:lnTo>
                <a:lnTo>
                  <a:pt x="4260" y="696"/>
                </a:lnTo>
                <a:lnTo>
                  <a:pt x="4260" y="691"/>
                </a:lnTo>
                <a:lnTo>
                  <a:pt x="4250" y="696"/>
                </a:lnTo>
                <a:lnTo>
                  <a:pt x="4234" y="707"/>
                </a:lnTo>
                <a:lnTo>
                  <a:pt x="4229" y="707"/>
                </a:lnTo>
                <a:lnTo>
                  <a:pt x="4234" y="691"/>
                </a:lnTo>
                <a:lnTo>
                  <a:pt x="4250" y="660"/>
                </a:lnTo>
                <a:lnTo>
                  <a:pt x="4271" y="670"/>
                </a:lnTo>
                <a:lnTo>
                  <a:pt x="4276" y="670"/>
                </a:lnTo>
                <a:lnTo>
                  <a:pt x="4276" y="681"/>
                </a:lnTo>
                <a:lnTo>
                  <a:pt x="4276" y="696"/>
                </a:lnTo>
                <a:lnTo>
                  <a:pt x="4281" y="707"/>
                </a:lnTo>
                <a:lnTo>
                  <a:pt x="4286" y="717"/>
                </a:lnTo>
                <a:lnTo>
                  <a:pt x="4307" y="722"/>
                </a:lnTo>
                <a:lnTo>
                  <a:pt x="4317" y="733"/>
                </a:lnTo>
                <a:lnTo>
                  <a:pt x="4323" y="733"/>
                </a:lnTo>
                <a:lnTo>
                  <a:pt x="4312" y="722"/>
                </a:lnTo>
                <a:lnTo>
                  <a:pt x="4354" y="722"/>
                </a:lnTo>
                <a:lnTo>
                  <a:pt x="4333" y="733"/>
                </a:lnTo>
                <a:lnTo>
                  <a:pt x="4323" y="733"/>
                </a:lnTo>
                <a:lnTo>
                  <a:pt x="4338" y="774"/>
                </a:lnTo>
                <a:lnTo>
                  <a:pt x="4343" y="800"/>
                </a:lnTo>
                <a:lnTo>
                  <a:pt x="4343" y="842"/>
                </a:lnTo>
                <a:lnTo>
                  <a:pt x="4343" y="909"/>
                </a:lnTo>
                <a:lnTo>
                  <a:pt x="4343" y="966"/>
                </a:lnTo>
                <a:lnTo>
                  <a:pt x="4343" y="982"/>
                </a:lnTo>
                <a:lnTo>
                  <a:pt x="4349" y="992"/>
                </a:lnTo>
                <a:lnTo>
                  <a:pt x="4359" y="1003"/>
                </a:lnTo>
                <a:lnTo>
                  <a:pt x="4375" y="1008"/>
                </a:lnTo>
                <a:lnTo>
                  <a:pt x="4395" y="1018"/>
                </a:lnTo>
                <a:lnTo>
                  <a:pt x="4395" y="587"/>
                </a:lnTo>
                <a:lnTo>
                  <a:pt x="4380" y="577"/>
                </a:lnTo>
                <a:lnTo>
                  <a:pt x="4364" y="556"/>
                </a:lnTo>
                <a:lnTo>
                  <a:pt x="4364" y="535"/>
                </a:lnTo>
                <a:lnTo>
                  <a:pt x="4369" y="515"/>
                </a:lnTo>
                <a:lnTo>
                  <a:pt x="2276" y="2364"/>
                </a:lnTo>
                <a:lnTo>
                  <a:pt x="3964" y="151"/>
                </a:lnTo>
                <a:lnTo>
                  <a:pt x="3964" y="146"/>
                </a:lnTo>
                <a:lnTo>
                  <a:pt x="3969" y="146"/>
                </a:lnTo>
                <a:lnTo>
                  <a:pt x="3964" y="151"/>
                </a:lnTo>
                <a:lnTo>
                  <a:pt x="2276" y="2364"/>
                </a:lnTo>
                <a:lnTo>
                  <a:pt x="3164" y="733"/>
                </a:lnTo>
                <a:lnTo>
                  <a:pt x="3133" y="743"/>
                </a:lnTo>
                <a:lnTo>
                  <a:pt x="3112" y="748"/>
                </a:lnTo>
                <a:lnTo>
                  <a:pt x="3091" y="753"/>
                </a:lnTo>
                <a:lnTo>
                  <a:pt x="3065" y="759"/>
                </a:lnTo>
                <a:lnTo>
                  <a:pt x="3055" y="722"/>
                </a:lnTo>
                <a:lnTo>
                  <a:pt x="3081" y="707"/>
                </a:lnTo>
                <a:lnTo>
                  <a:pt x="3097" y="702"/>
                </a:lnTo>
                <a:lnTo>
                  <a:pt x="3117" y="702"/>
                </a:lnTo>
                <a:lnTo>
                  <a:pt x="3133" y="702"/>
                </a:lnTo>
                <a:lnTo>
                  <a:pt x="3149" y="702"/>
                </a:lnTo>
                <a:lnTo>
                  <a:pt x="3175" y="686"/>
                </a:lnTo>
                <a:lnTo>
                  <a:pt x="3195" y="686"/>
                </a:lnTo>
                <a:lnTo>
                  <a:pt x="3211" y="691"/>
                </a:lnTo>
                <a:lnTo>
                  <a:pt x="3226" y="702"/>
                </a:lnTo>
                <a:lnTo>
                  <a:pt x="3232" y="717"/>
                </a:lnTo>
                <a:lnTo>
                  <a:pt x="3211" y="722"/>
                </a:lnTo>
                <a:lnTo>
                  <a:pt x="3200" y="722"/>
                </a:lnTo>
                <a:lnTo>
                  <a:pt x="3195" y="727"/>
                </a:lnTo>
                <a:lnTo>
                  <a:pt x="3159" y="738"/>
                </a:lnTo>
                <a:lnTo>
                  <a:pt x="3143" y="743"/>
                </a:lnTo>
                <a:lnTo>
                  <a:pt x="3149" y="738"/>
                </a:lnTo>
                <a:lnTo>
                  <a:pt x="3164" y="733"/>
                </a:lnTo>
                <a:lnTo>
                  <a:pt x="2276" y="2364"/>
                </a:lnTo>
                <a:lnTo>
                  <a:pt x="3226" y="733"/>
                </a:lnTo>
                <a:lnTo>
                  <a:pt x="3216" y="738"/>
                </a:lnTo>
                <a:lnTo>
                  <a:pt x="3200" y="738"/>
                </a:lnTo>
                <a:lnTo>
                  <a:pt x="3185" y="738"/>
                </a:lnTo>
                <a:lnTo>
                  <a:pt x="3175" y="743"/>
                </a:lnTo>
                <a:lnTo>
                  <a:pt x="3159" y="748"/>
                </a:lnTo>
                <a:lnTo>
                  <a:pt x="3159" y="743"/>
                </a:lnTo>
                <a:lnTo>
                  <a:pt x="3169" y="738"/>
                </a:lnTo>
                <a:lnTo>
                  <a:pt x="3237" y="722"/>
                </a:lnTo>
                <a:lnTo>
                  <a:pt x="3237" y="727"/>
                </a:lnTo>
                <a:lnTo>
                  <a:pt x="3237" y="733"/>
                </a:lnTo>
                <a:lnTo>
                  <a:pt x="3226" y="733"/>
                </a:lnTo>
                <a:lnTo>
                  <a:pt x="2276" y="2364"/>
                </a:lnTo>
                <a:lnTo>
                  <a:pt x="3330" y="779"/>
                </a:lnTo>
                <a:lnTo>
                  <a:pt x="3315" y="769"/>
                </a:lnTo>
                <a:lnTo>
                  <a:pt x="3330" y="774"/>
                </a:lnTo>
                <a:lnTo>
                  <a:pt x="3330" y="779"/>
                </a:lnTo>
                <a:lnTo>
                  <a:pt x="2276" y="2364"/>
                </a:lnTo>
                <a:lnTo>
                  <a:pt x="3258" y="1086"/>
                </a:lnTo>
                <a:lnTo>
                  <a:pt x="3325" y="1065"/>
                </a:lnTo>
                <a:lnTo>
                  <a:pt x="3330" y="1070"/>
                </a:lnTo>
                <a:lnTo>
                  <a:pt x="3258" y="1086"/>
                </a:lnTo>
                <a:lnTo>
                  <a:pt x="2276" y="2364"/>
                </a:lnTo>
                <a:lnTo>
                  <a:pt x="3330" y="1044"/>
                </a:lnTo>
                <a:lnTo>
                  <a:pt x="3299" y="1050"/>
                </a:lnTo>
                <a:lnTo>
                  <a:pt x="3232" y="1065"/>
                </a:lnTo>
                <a:lnTo>
                  <a:pt x="3175" y="1070"/>
                </a:lnTo>
                <a:lnTo>
                  <a:pt x="3154" y="1070"/>
                </a:lnTo>
                <a:lnTo>
                  <a:pt x="3143" y="1065"/>
                </a:lnTo>
                <a:lnTo>
                  <a:pt x="3138" y="1060"/>
                </a:lnTo>
                <a:lnTo>
                  <a:pt x="3138" y="1050"/>
                </a:lnTo>
                <a:lnTo>
                  <a:pt x="3154" y="1055"/>
                </a:lnTo>
                <a:lnTo>
                  <a:pt x="3185" y="1055"/>
                </a:lnTo>
                <a:lnTo>
                  <a:pt x="3247" y="1044"/>
                </a:lnTo>
                <a:lnTo>
                  <a:pt x="3346" y="1018"/>
                </a:lnTo>
                <a:lnTo>
                  <a:pt x="3330" y="1044"/>
                </a:lnTo>
                <a:lnTo>
                  <a:pt x="2276" y="2364"/>
                </a:lnTo>
                <a:lnTo>
                  <a:pt x="3367" y="1055"/>
                </a:lnTo>
                <a:lnTo>
                  <a:pt x="3367" y="1044"/>
                </a:lnTo>
                <a:lnTo>
                  <a:pt x="3377" y="1039"/>
                </a:lnTo>
                <a:lnTo>
                  <a:pt x="3382" y="1055"/>
                </a:lnTo>
                <a:lnTo>
                  <a:pt x="3367" y="1055"/>
                </a:lnTo>
                <a:lnTo>
                  <a:pt x="2276" y="2364"/>
                </a:lnTo>
                <a:lnTo>
                  <a:pt x="286" y="2941"/>
                </a:lnTo>
                <a:lnTo>
                  <a:pt x="286" y="2956"/>
                </a:lnTo>
                <a:lnTo>
                  <a:pt x="281" y="2967"/>
                </a:lnTo>
                <a:lnTo>
                  <a:pt x="286" y="2941"/>
                </a:lnTo>
                <a:lnTo>
                  <a:pt x="2276" y="2364"/>
                </a:lnTo>
                <a:lnTo>
                  <a:pt x="286" y="3018"/>
                </a:lnTo>
                <a:lnTo>
                  <a:pt x="281" y="2987"/>
                </a:lnTo>
                <a:lnTo>
                  <a:pt x="281" y="2982"/>
                </a:lnTo>
                <a:lnTo>
                  <a:pt x="281" y="2987"/>
                </a:lnTo>
                <a:lnTo>
                  <a:pt x="286" y="3003"/>
                </a:lnTo>
                <a:lnTo>
                  <a:pt x="286" y="3008"/>
                </a:lnTo>
                <a:lnTo>
                  <a:pt x="286" y="3018"/>
                </a:lnTo>
                <a:lnTo>
                  <a:pt x="2276" y="2364"/>
                </a:lnTo>
                <a:lnTo>
                  <a:pt x="286" y="2805"/>
                </a:lnTo>
                <a:lnTo>
                  <a:pt x="286" y="2795"/>
                </a:lnTo>
                <a:lnTo>
                  <a:pt x="291" y="2811"/>
                </a:lnTo>
                <a:lnTo>
                  <a:pt x="286" y="2805"/>
                </a:lnTo>
                <a:lnTo>
                  <a:pt x="2276" y="2364"/>
                </a:lnTo>
                <a:lnTo>
                  <a:pt x="291" y="2842"/>
                </a:lnTo>
                <a:lnTo>
                  <a:pt x="291" y="2831"/>
                </a:lnTo>
                <a:lnTo>
                  <a:pt x="291" y="2811"/>
                </a:lnTo>
                <a:lnTo>
                  <a:pt x="291" y="2842"/>
                </a:lnTo>
                <a:lnTo>
                  <a:pt x="2276" y="2364"/>
                </a:lnTo>
                <a:lnTo>
                  <a:pt x="302" y="2863"/>
                </a:lnTo>
                <a:lnTo>
                  <a:pt x="302" y="2852"/>
                </a:lnTo>
                <a:lnTo>
                  <a:pt x="307" y="2852"/>
                </a:lnTo>
                <a:lnTo>
                  <a:pt x="307" y="2842"/>
                </a:lnTo>
                <a:lnTo>
                  <a:pt x="307" y="2852"/>
                </a:lnTo>
                <a:lnTo>
                  <a:pt x="302" y="2863"/>
                </a:lnTo>
                <a:lnTo>
                  <a:pt x="2276" y="2364"/>
                </a:lnTo>
                <a:lnTo>
                  <a:pt x="317" y="2889"/>
                </a:lnTo>
                <a:lnTo>
                  <a:pt x="307" y="2925"/>
                </a:lnTo>
                <a:lnTo>
                  <a:pt x="317" y="2894"/>
                </a:lnTo>
                <a:lnTo>
                  <a:pt x="307" y="2894"/>
                </a:lnTo>
                <a:lnTo>
                  <a:pt x="317" y="2889"/>
                </a:lnTo>
                <a:lnTo>
                  <a:pt x="2276" y="2364"/>
                </a:lnTo>
                <a:lnTo>
                  <a:pt x="317" y="2613"/>
                </a:lnTo>
                <a:lnTo>
                  <a:pt x="307" y="2613"/>
                </a:lnTo>
                <a:lnTo>
                  <a:pt x="307" y="2618"/>
                </a:lnTo>
                <a:lnTo>
                  <a:pt x="307" y="2613"/>
                </a:lnTo>
                <a:lnTo>
                  <a:pt x="307" y="2593"/>
                </a:lnTo>
                <a:lnTo>
                  <a:pt x="302" y="2608"/>
                </a:lnTo>
                <a:lnTo>
                  <a:pt x="302" y="2593"/>
                </a:lnTo>
                <a:lnTo>
                  <a:pt x="307" y="2577"/>
                </a:lnTo>
                <a:lnTo>
                  <a:pt x="307" y="2567"/>
                </a:lnTo>
                <a:lnTo>
                  <a:pt x="296" y="2567"/>
                </a:lnTo>
                <a:lnTo>
                  <a:pt x="302" y="2551"/>
                </a:lnTo>
                <a:lnTo>
                  <a:pt x="307" y="2546"/>
                </a:lnTo>
                <a:lnTo>
                  <a:pt x="317" y="2613"/>
                </a:lnTo>
                <a:lnTo>
                  <a:pt x="317" y="2618"/>
                </a:lnTo>
                <a:lnTo>
                  <a:pt x="317" y="2613"/>
                </a:lnTo>
                <a:lnTo>
                  <a:pt x="2276" y="2364"/>
                </a:lnTo>
                <a:lnTo>
                  <a:pt x="2884" y="2655"/>
                </a:lnTo>
                <a:lnTo>
                  <a:pt x="2868" y="2660"/>
                </a:lnTo>
                <a:lnTo>
                  <a:pt x="2868" y="2650"/>
                </a:lnTo>
                <a:lnTo>
                  <a:pt x="2873" y="2644"/>
                </a:lnTo>
                <a:lnTo>
                  <a:pt x="2878" y="2639"/>
                </a:lnTo>
                <a:lnTo>
                  <a:pt x="2884" y="2655"/>
                </a:lnTo>
                <a:lnTo>
                  <a:pt x="2276" y="2364"/>
                </a:lnTo>
                <a:lnTo>
                  <a:pt x="3372" y="1657"/>
                </a:lnTo>
                <a:lnTo>
                  <a:pt x="3377" y="1652"/>
                </a:lnTo>
                <a:lnTo>
                  <a:pt x="3388" y="1694"/>
                </a:lnTo>
                <a:lnTo>
                  <a:pt x="3372" y="1657"/>
                </a:lnTo>
                <a:lnTo>
                  <a:pt x="2276" y="2364"/>
                </a:lnTo>
                <a:lnTo>
                  <a:pt x="3476" y="1657"/>
                </a:lnTo>
                <a:lnTo>
                  <a:pt x="3476" y="1642"/>
                </a:lnTo>
                <a:lnTo>
                  <a:pt x="3486" y="1657"/>
                </a:lnTo>
                <a:lnTo>
                  <a:pt x="3476" y="1657"/>
                </a:lnTo>
                <a:lnTo>
                  <a:pt x="2276" y="2364"/>
                </a:lnTo>
                <a:lnTo>
                  <a:pt x="3486" y="1704"/>
                </a:lnTo>
                <a:lnTo>
                  <a:pt x="3481" y="1683"/>
                </a:lnTo>
                <a:lnTo>
                  <a:pt x="3486" y="1694"/>
                </a:lnTo>
                <a:lnTo>
                  <a:pt x="3486" y="1704"/>
                </a:lnTo>
                <a:lnTo>
                  <a:pt x="2276" y="2364"/>
                </a:lnTo>
                <a:lnTo>
                  <a:pt x="3517" y="1112"/>
                </a:lnTo>
                <a:lnTo>
                  <a:pt x="3523" y="1102"/>
                </a:lnTo>
                <a:lnTo>
                  <a:pt x="3528" y="1117"/>
                </a:lnTo>
                <a:lnTo>
                  <a:pt x="3528" y="1122"/>
                </a:lnTo>
                <a:lnTo>
                  <a:pt x="3533" y="1148"/>
                </a:lnTo>
                <a:lnTo>
                  <a:pt x="3517" y="1128"/>
                </a:lnTo>
                <a:lnTo>
                  <a:pt x="3517" y="1122"/>
                </a:lnTo>
                <a:lnTo>
                  <a:pt x="3517" y="1112"/>
                </a:lnTo>
                <a:lnTo>
                  <a:pt x="2276" y="2364"/>
                </a:lnTo>
                <a:lnTo>
                  <a:pt x="3533" y="1491"/>
                </a:lnTo>
                <a:lnTo>
                  <a:pt x="3528" y="1502"/>
                </a:lnTo>
                <a:lnTo>
                  <a:pt x="3523" y="1470"/>
                </a:lnTo>
                <a:lnTo>
                  <a:pt x="3533" y="1486"/>
                </a:lnTo>
                <a:lnTo>
                  <a:pt x="3533" y="1491"/>
                </a:lnTo>
                <a:lnTo>
                  <a:pt x="3533" y="1486"/>
                </a:lnTo>
                <a:lnTo>
                  <a:pt x="3533" y="1491"/>
                </a:lnTo>
                <a:lnTo>
                  <a:pt x="2276" y="2364"/>
                </a:lnTo>
                <a:lnTo>
                  <a:pt x="3533" y="1678"/>
                </a:lnTo>
                <a:lnTo>
                  <a:pt x="3528" y="1678"/>
                </a:lnTo>
                <a:lnTo>
                  <a:pt x="3538" y="1626"/>
                </a:lnTo>
                <a:lnTo>
                  <a:pt x="3538" y="1652"/>
                </a:lnTo>
                <a:lnTo>
                  <a:pt x="3538" y="1663"/>
                </a:lnTo>
                <a:lnTo>
                  <a:pt x="3538" y="1673"/>
                </a:lnTo>
                <a:lnTo>
                  <a:pt x="3533" y="1678"/>
                </a:lnTo>
                <a:lnTo>
                  <a:pt x="2276" y="2364"/>
                </a:lnTo>
                <a:lnTo>
                  <a:pt x="3543" y="1470"/>
                </a:lnTo>
                <a:lnTo>
                  <a:pt x="3538" y="1465"/>
                </a:lnTo>
                <a:lnTo>
                  <a:pt x="3538" y="1470"/>
                </a:lnTo>
                <a:lnTo>
                  <a:pt x="3533" y="1444"/>
                </a:lnTo>
                <a:lnTo>
                  <a:pt x="3538" y="1341"/>
                </a:lnTo>
                <a:lnTo>
                  <a:pt x="3543" y="1470"/>
                </a:lnTo>
                <a:lnTo>
                  <a:pt x="2276" y="2364"/>
                </a:lnTo>
                <a:lnTo>
                  <a:pt x="3559" y="1522"/>
                </a:lnTo>
                <a:lnTo>
                  <a:pt x="3549" y="1486"/>
                </a:lnTo>
                <a:lnTo>
                  <a:pt x="3543" y="1335"/>
                </a:lnTo>
                <a:lnTo>
                  <a:pt x="3538" y="1263"/>
                </a:lnTo>
                <a:lnTo>
                  <a:pt x="3528" y="1185"/>
                </a:lnTo>
                <a:lnTo>
                  <a:pt x="3533" y="1179"/>
                </a:lnTo>
                <a:lnTo>
                  <a:pt x="3538" y="1169"/>
                </a:lnTo>
                <a:lnTo>
                  <a:pt x="3549" y="1247"/>
                </a:lnTo>
                <a:lnTo>
                  <a:pt x="3559" y="1330"/>
                </a:lnTo>
                <a:lnTo>
                  <a:pt x="3564" y="1424"/>
                </a:lnTo>
                <a:lnTo>
                  <a:pt x="3559" y="1522"/>
                </a:lnTo>
                <a:lnTo>
                  <a:pt x="2276" y="2364"/>
                </a:lnTo>
                <a:lnTo>
                  <a:pt x="4328" y="2920"/>
                </a:lnTo>
                <a:lnTo>
                  <a:pt x="4338" y="2920"/>
                </a:lnTo>
                <a:lnTo>
                  <a:pt x="4333" y="2925"/>
                </a:lnTo>
                <a:lnTo>
                  <a:pt x="4328" y="2935"/>
                </a:lnTo>
                <a:lnTo>
                  <a:pt x="4317" y="2925"/>
                </a:lnTo>
                <a:lnTo>
                  <a:pt x="4323" y="2920"/>
                </a:lnTo>
                <a:lnTo>
                  <a:pt x="4328" y="2920"/>
                </a:lnTo>
                <a:lnTo>
                  <a:pt x="2276" y="2364"/>
                </a:lnTo>
                <a:lnTo>
                  <a:pt x="4317" y="2915"/>
                </a:lnTo>
                <a:lnTo>
                  <a:pt x="4323" y="2915"/>
                </a:lnTo>
                <a:lnTo>
                  <a:pt x="4323" y="2920"/>
                </a:lnTo>
                <a:lnTo>
                  <a:pt x="4317" y="2925"/>
                </a:lnTo>
                <a:lnTo>
                  <a:pt x="4312" y="2925"/>
                </a:lnTo>
                <a:lnTo>
                  <a:pt x="4317" y="2915"/>
                </a:lnTo>
                <a:lnTo>
                  <a:pt x="2276" y="2364"/>
                </a:lnTo>
                <a:lnTo>
                  <a:pt x="4323" y="2811"/>
                </a:lnTo>
                <a:lnTo>
                  <a:pt x="4317" y="2816"/>
                </a:lnTo>
                <a:lnTo>
                  <a:pt x="4317" y="2805"/>
                </a:lnTo>
                <a:lnTo>
                  <a:pt x="4317" y="2811"/>
                </a:lnTo>
                <a:lnTo>
                  <a:pt x="4323" y="2811"/>
                </a:lnTo>
                <a:lnTo>
                  <a:pt x="2276" y="2364"/>
                </a:lnTo>
                <a:lnTo>
                  <a:pt x="4338" y="1751"/>
                </a:lnTo>
                <a:lnTo>
                  <a:pt x="4338" y="1756"/>
                </a:lnTo>
                <a:lnTo>
                  <a:pt x="4343" y="1772"/>
                </a:lnTo>
                <a:lnTo>
                  <a:pt x="4338" y="1787"/>
                </a:lnTo>
                <a:lnTo>
                  <a:pt x="4349" y="1777"/>
                </a:lnTo>
                <a:lnTo>
                  <a:pt x="4349" y="1782"/>
                </a:lnTo>
                <a:lnTo>
                  <a:pt x="4333" y="1808"/>
                </a:lnTo>
                <a:lnTo>
                  <a:pt x="4328" y="1834"/>
                </a:lnTo>
                <a:lnTo>
                  <a:pt x="4328" y="1839"/>
                </a:lnTo>
                <a:lnTo>
                  <a:pt x="4323" y="1834"/>
                </a:lnTo>
                <a:lnTo>
                  <a:pt x="4328" y="1808"/>
                </a:lnTo>
                <a:lnTo>
                  <a:pt x="4338" y="1787"/>
                </a:lnTo>
                <a:lnTo>
                  <a:pt x="4317" y="1813"/>
                </a:lnTo>
                <a:lnTo>
                  <a:pt x="4307" y="1834"/>
                </a:lnTo>
                <a:lnTo>
                  <a:pt x="4302" y="1829"/>
                </a:lnTo>
                <a:lnTo>
                  <a:pt x="4297" y="1824"/>
                </a:lnTo>
                <a:lnTo>
                  <a:pt x="4302" y="1813"/>
                </a:lnTo>
                <a:lnTo>
                  <a:pt x="4312" y="1787"/>
                </a:lnTo>
                <a:lnTo>
                  <a:pt x="4338" y="1751"/>
                </a:lnTo>
                <a:lnTo>
                  <a:pt x="2276" y="2364"/>
                </a:lnTo>
                <a:lnTo>
                  <a:pt x="4292" y="1948"/>
                </a:lnTo>
                <a:lnTo>
                  <a:pt x="4286" y="1974"/>
                </a:lnTo>
                <a:lnTo>
                  <a:pt x="4281" y="1969"/>
                </a:lnTo>
                <a:lnTo>
                  <a:pt x="4276" y="1969"/>
                </a:lnTo>
                <a:lnTo>
                  <a:pt x="4281" y="1964"/>
                </a:lnTo>
                <a:lnTo>
                  <a:pt x="4292" y="1948"/>
                </a:lnTo>
                <a:lnTo>
                  <a:pt x="2276" y="2364"/>
                </a:lnTo>
                <a:lnTo>
                  <a:pt x="4037" y="2411"/>
                </a:lnTo>
                <a:lnTo>
                  <a:pt x="4047" y="2405"/>
                </a:lnTo>
                <a:lnTo>
                  <a:pt x="4063" y="2395"/>
                </a:lnTo>
                <a:lnTo>
                  <a:pt x="4073" y="2390"/>
                </a:lnTo>
                <a:lnTo>
                  <a:pt x="4079" y="2400"/>
                </a:lnTo>
                <a:lnTo>
                  <a:pt x="4058" y="2411"/>
                </a:lnTo>
                <a:lnTo>
                  <a:pt x="4047" y="2411"/>
                </a:lnTo>
                <a:lnTo>
                  <a:pt x="4037" y="2411"/>
                </a:lnTo>
                <a:lnTo>
                  <a:pt x="2276" y="2364"/>
                </a:lnTo>
                <a:lnTo>
                  <a:pt x="4032" y="2416"/>
                </a:lnTo>
                <a:lnTo>
                  <a:pt x="4047" y="2426"/>
                </a:lnTo>
                <a:lnTo>
                  <a:pt x="4047" y="2431"/>
                </a:lnTo>
                <a:lnTo>
                  <a:pt x="4037" y="2437"/>
                </a:lnTo>
                <a:lnTo>
                  <a:pt x="4053" y="2437"/>
                </a:lnTo>
                <a:lnTo>
                  <a:pt x="4047" y="2442"/>
                </a:lnTo>
                <a:lnTo>
                  <a:pt x="4037" y="2447"/>
                </a:lnTo>
                <a:lnTo>
                  <a:pt x="4053" y="2457"/>
                </a:lnTo>
                <a:lnTo>
                  <a:pt x="4068" y="2437"/>
                </a:lnTo>
                <a:lnTo>
                  <a:pt x="4073" y="2431"/>
                </a:lnTo>
                <a:lnTo>
                  <a:pt x="4068" y="2426"/>
                </a:lnTo>
                <a:lnTo>
                  <a:pt x="4079" y="2426"/>
                </a:lnTo>
                <a:lnTo>
                  <a:pt x="4079" y="2442"/>
                </a:lnTo>
                <a:lnTo>
                  <a:pt x="4073" y="2457"/>
                </a:lnTo>
                <a:lnTo>
                  <a:pt x="4068" y="2463"/>
                </a:lnTo>
                <a:lnTo>
                  <a:pt x="4073" y="2463"/>
                </a:lnTo>
                <a:lnTo>
                  <a:pt x="4068" y="2468"/>
                </a:lnTo>
                <a:lnTo>
                  <a:pt x="4063" y="2478"/>
                </a:lnTo>
                <a:lnTo>
                  <a:pt x="4063" y="2483"/>
                </a:lnTo>
                <a:lnTo>
                  <a:pt x="4053" y="2504"/>
                </a:lnTo>
                <a:lnTo>
                  <a:pt x="4042" y="2504"/>
                </a:lnTo>
                <a:lnTo>
                  <a:pt x="4032" y="2452"/>
                </a:lnTo>
                <a:lnTo>
                  <a:pt x="4032" y="2431"/>
                </a:lnTo>
                <a:lnTo>
                  <a:pt x="4032" y="2416"/>
                </a:lnTo>
                <a:lnTo>
                  <a:pt x="2276" y="2364"/>
                </a:lnTo>
                <a:lnTo>
                  <a:pt x="3891" y="317"/>
                </a:lnTo>
                <a:lnTo>
                  <a:pt x="3860" y="302"/>
                </a:lnTo>
                <a:lnTo>
                  <a:pt x="3886" y="317"/>
                </a:lnTo>
                <a:lnTo>
                  <a:pt x="3876" y="322"/>
                </a:lnTo>
                <a:lnTo>
                  <a:pt x="3845" y="286"/>
                </a:lnTo>
                <a:lnTo>
                  <a:pt x="3803" y="260"/>
                </a:lnTo>
                <a:lnTo>
                  <a:pt x="3741" y="218"/>
                </a:lnTo>
                <a:lnTo>
                  <a:pt x="3746" y="218"/>
                </a:lnTo>
                <a:lnTo>
                  <a:pt x="3746" y="213"/>
                </a:lnTo>
                <a:lnTo>
                  <a:pt x="3762" y="218"/>
                </a:lnTo>
                <a:lnTo>
                  <a:pt x="3772" y="218"/>
                </a:lnTo>
                <a:lnTo>
                  <a:pt x="3824" y="265"/>
                </a:lnTo>
                <a:lnTo>
                  <a:pt x="3829" y="270"/>
                </a:lnTo>
                <a:lnTo>
                  <a:pt x="3871" y="291"/>
                </a:lnTo>
                <a:lnTo>
                  <a:pt x="3902" y="312"/>
                </a:lnTo>
                <a:lnTo>
                  <a:pt x="3891" y="317"/>
                </a:lnTo>
                <a:lnTo>
                  <a:pt x="2276" y="2364"/>
                </a:lnTo>
                <a:lnTo>
                  <a:pt x="3964" y="353"/>
                </a:lnTo>
                <a:lnTo>
                  <a:pt x="3959" y="353"/>
                </a:lnTo>
                <a:lnTo>
                  <a:pt x="3949" y="359"/>
                </a:lnTo>
                <a:lnTo>
                  <a:pt x="3923" y="353"/>
                </a:lnTo>
                <a:lnTo>
                  <a:pt x="3917" y="348"/>
                </a:lnTo>
                <a:lnTo>
                  <a:pt x="3912" y="343"/>
                </a:lnTo>
                <a:lnTo>
                  <a:pt x="3923" y="338"/>
                </a:lnTo>
                <a:lnTo>
                  <a:pt x="3928" y="338"/>
                </a:lnTo>
                <a:lnTo>
                  <a:pt x="3923" y="333"/>
                </a:lnTo>
                <a:lnTo>
                  <a:pt x="3912" y="333"/>
                </a:lnTo>
                <a:lnTo>
                  <a:pt x="3912" y="327"/>
                </a:lnTo>
                <a:lnTo>
                  <a:pt x="3917" y="322"/>
                </a:lnTo>
                <a:lnTo>
                  <a:pt x="3954" y="343"/>
                </a:lnTo>
                <a:lnTo>
                  <a:pt x="3964" y="353"/>
                </a:lnTo>
                <a:lnTo>
                  <a:pt x="2276" y="2364"/>
                </a:lnTo>
                <a:lnTo>
                  <a:pt x="3990" y="327"/>
                </a:lnTo>
                <a:lnTo>
                  <a:pt x="3964" y="322"/>
                </a:lnTo>
                <a:lnTo>
                  <a:pt x="3959" y="322"/>
                </a:lnTo>
                <a:lnTo>
                  <a:pt x="3964" y="327"/>
                </a:lnTo>
                <a:lnTo>
                  <a:pt x="3980" y="338"/>
                </a:lnTo>
                <a:lnTo>
                  <a:pt x="3980" y="343"/>
                </a:lnTo>
                <a:lnTo>
                  <a:pt x="3907" y="312"/>
                </a:lnTo>
                <a:lnTo>
                  <a:pt x="3845" y="270"/>
                </a:lnTo>
                <a:lnTo>
                  <a:pt x="3850" y="270"/>
                </a:lnTo>
                <a:lnTo>
                  <a:pt x="3855" y="270"/>
                </a:lnTo>
                <a:lnTo>
                  <a:pt x="3855" y="265"/>
                </a:lnTo>
                <a:lnTo>
                  <a:pt x="3850" y="265"/>
                </a:lnTo>
                <a:lnTo>
                  <a:pt x="3845" y="265"/>
                </a:lnTo>
                <a:lnTo>
                  <a:pt x="3840" y="260"/>
                </a:lnTo>
                <a:lnTo>
                  <a:pt x="3840" y="265"/>
                </a:lnTo>
                <a:lnTo>
                  <a:pt x="3829" y="260"/>
                </a:lnTo>
                <a:lnTo>
                  <a:pt x="3808" y="244"/>
                </a:lnTo>
                <a:lnTo>
                  <a:pt x="3788" y="234"/>
                </a:lnTo>
                <a:lnTo>
                  <a:pt x="3772" y="224"/>
                </a:lnTo>
                <a:lnTo>
                  <a:pt x="3788" y="229"/>
                </a:lnTo>
                <a:lnTo>
                  <a:pt x="3798" y="229"/>
                </a:lnTo>
                <a:lnTo>
                  <a:pt x="3798" y="224"/>
                </a:lnTo>
                <a:lnTo>
                  <a:pt x="3819" y="234"/>
                </a:lnTo>
                <a:lnTo>
                  <a:pt x="3798" y="224"/>
                </a:lnTo>
                <a:lnTo>
                  <a:pt x="3803" y="218"/>
                </a:lnTo>
                <a:lnTo>
                  <a:pt x="3803" y="213"/>
                </a:lnTo>
                <a:lnTo>
                  <a:pt x="3798" y="213"/>
                </a:lnTo>
                <a:lnTo>
                  <a:pt x="3788" y="218"/>
                </a:lnTo>
                <a:lnTo>
                  <a:pt x="3782" y="218"/>
                </a:lnTo>
                <a:lnTo>
                  <a:pt x="3793" y="218"/>
                </a:lnTo>
                <a:lnTo>
                  <a:pt x="3782" y="213"/>
                </a:lnTo>
                <a:lnTo>
                  <a:pt x="3772" y="213"/>
                </a:lnTo>
                <a:lnTo>
                  <a:pt x="3767" y="213"/>
                </a:lnTo>
                <a:lnTo>
                  <a:pt x="3762" y="213"/>
                </a:lnTo>
                <a:lnTo>
                  <a:pt x="3767" y="213"/>
                </a:lnTo>
                <a:lnTo>
                  <a:pt x="3756" y="208"/>
                </a:lnTo>
                <a:lnTo>
                  <a:pt x="3751" y="208"/>
                </a:lnTo>
                <a:lnTo>
                  <a:pt x="3741" y="203"/>
                </a:lnTo>
                <a:lnTo>
                  <a:pt x="3720" y="198"/>
                </a:lnTo>
                <a:lnTo>
                  <a:pt x="3730" y="177"/>
                </a:lnTo>
                <a:lnTo>
                  <a:pt x="3725" y="172"/>
                </a:lnTo>
                <a:lnTo>
                  <a:pt x="3720" y="172"/>
                </a:lnTo>
                <a:lnTo>
                  <a:pt x="3720" y="177"/>
                </a:lnTo>
                <a:lnTo>
                  <a:pt x="3715" y="182"/>
                </a:lnTo>
                <a:lnTo>
                  <a:pt x="3699" y="177"/>
                </a:lnTo>
                <a:lnTo>
                  <a:pt x="3689" y="172"/>
                </a:lnTo>
                <a:lnTo>
                  <a:pt x="3704" y="161"/>
                </a:lnTo>
                <a:lnTo>
                  <a:pt x="3730" y="172"/>
                </a:lnTo>
                <a:lnTo>
                  <a:pt x="3710" y="156"/>
                </a:lnTo>
                <a:lnTo>
                  <a:pt x="3725" y="146"/>
                </a:lnTo>
                <a:lnTo>
                  <a:pt x="3814" y="208"/>
                </a:lnTo>
                <a:lnTo>
                  <a:pt x="3814" y="203"/>
                </a:lnTo>
                <a:lnTo>
                  <a:pt x="3793" y="187"/>
                </a:lnTo>
                <a:lnTo>
                  <a:pt x="3767" y="166"/>
                </a:lnTo>
                <a:lnTo>
                  <a:pt x="3741" y="135"/>
                </a:lnTo>
                <a:lnTo>
                  <a:pt x="3741" y="130"/>
                </a:lnTo>
                <a:lnTo>
                  <a:pt x="3741" y="125"/>
                </a:lnTo>
                <a:lnTo>
                  <a:pt x="3741" y="130"/>
                </a:lnTo>
                <a:lnTo>
                  <a:pt x="3736" y="125"/>
                </a:lnTo>
                <a:lnTo>
                  <a:pt x="3736" y="120"/>
                </a:lnTo>
                <a:lnTo>
                  <a:pt x="3736" y="114"/>
                </a:lnTo>
                <a:lnTo>
                  <a:pt x="3730" y="114"/>
                </a:lnTo>
                <a:lnTo>
                  <a:pt x="3730" y="120"/>
                </a:lnTo>
                <a:lnTo>
                  <a:pt x="3730" y="114"/>
                </a:lnTo>
                <a:lnTo>
                  <a:pt x="3710" y="99"/>
                </a:lnTo>
                <a:lnTo>
                  <a:pt x="3710" y="94"/>
                </a:lnTo>
                <a:lnTo>
                  <a:pt x="3715" y="94"/>
                </a:lnTo>
                <a:lnTo>
                  <a:pt x="3710" y="89"/>
                </a:lnTo>
                <a:lnTo>
                  <a:pt x="3704" y="89"/>
                </a:lnTo>
                <a:lnTo>
                  <a:pt x="3694" y="78"/>
                </a:lnTo>
                <a:lnTo>
                  <a:pt x="3689" y="78"/>
                </a:lnTo>
                <a:lnTo>
                  <a:pt x="3694" y="68"/>
                </a:lnTo>
                <a:lnTo>
                  <a:pt x="3741" y="104"/>
                </a:lnTo>
                <a:lnTo>
                  <a:pt x="3834" y="187"/>
                </a:lnTo>
                <a:lnTo>
                  <a:pt x="3876" y="218"/>
                </a:lnTo>
                <a:lnTo>
                  <a:pt x="3923" y="250"/>
                </a:lnTo>
                <a:lnTo>
                  <a:pt x="3975" y="276"/>
                </a:lnTo>
                <a:lnTo>
                  <a:pt x="4021" y="296"/>
                </a:lnTo>
                <a:lnTo>
                  <a:pt x="4006" y="312"/>
                </a:lnTo>
                <a:lnTo>
                  <a:pt x="3990" y="327"/>
                </a:lnTo>
                <a:lnTo>
                  <a:pt x="2276" y="2364"/>
                </a:lnTo>
                <a:lnTo>
                  <a:pt x="4027" y="2556"/>
                </a:lnTo>
                <a:lnTo>
                  <a:pt x="4021" y="2582"/>
                </a:lnTo>
                <a:lnTo>
                  <a:pt x="4021" y="2577"/>
                </a:lnTo>
                <a:lnTo>
                  <a:pt x="4016" y="2567"/>
                </a:lnTo>
                <a:lnTo>
                  <a:pt x="4027" y="2556"/>
                </a:lnTo>
                <a:lnTo>
                  <a:pt x="2276" y="2364"/>
                </a:lnTo>
                <a:lnTo>
                  <a:pt x="4250" y="2857"/>
                </a:lnTo>
                <a:lnTo>
                  <a:pt x="4240" y="2847"/>
                </a:lnTo>
                <a:lnTo>
                  <a:pt x="4240" y="2842"/>
                </a:lnTo>
                <a:lnTo>
                  <a:pt x="4250" y="2826"/>
                </a:lnTo>
                <a:lnTo>
                  <a:pt x="4250" y="2831"/>
                </a:lnTo>
                <a:lnTo>
                  <a:pt x="4255" y="2821"/>
                </a:lnTo>
                <a:lnTo>
                  <a:pt x="4260" y="2826"/>
                </a:lnTo>
                <a:lnTo>
                  <a:pt x="4260" y="2837"/>
                </a:lnTo>
                <a:lnTo>
                  <a:pt x="4250" y="2857"/>
                </a:lnTo>
                <a:lnTo>
                  <a:pt x="2276" y="2364"/>
                </a:lnTo>
                <a:lnTo>
                  <a:pt x="4260" y="2863"/>
                </a:lnTo>
                <a:lnTo>
                  <a:pt x="4266" y="2863"/>
                </a:lnTo>
                <a:lnTo>
                  <a:pt x="4266" y="2868"/>
                </a:lnTo>
                <a:lnTo>
                  <a:pt x="4271" y="2873"/>
                </a:lnTo>
                <a:lnTo>
                  <a:pt x="4266" y="2873"/>
                </a:lnTo>
                <a:lnTo>
                  <a:pt x="4260" y="2863"/>
                </a:lnTo>
                <a:lnTo>
                  <a:pt x="2276" y="2364"/>
                </a:lnTo>
                <a:lnTo>
                  <a:pt x="4271" y="2665"/>
                </a:lnTo>
                <a:lnTo>
                  <a:pt x="4276" y="2665"/>
                </a:lnTo>
                <a:lnTo>
                  <a:pt x="4281" y="2655"/>
                </a:lnTo>
                <a:lnTo>
                  <a:pt x="4281" y="2660"/>
                </a:lnTo>
                <a:lnTo>
                  <a:pt x="4276" y="2665"/>
                </a:lnTo>
                <a:lnTo>
                  <a:pt x="4271" y="2665"/>
                </a:lnTo>
                <a:lnTo>
                  <a:pt x="2276" y="2364"/>
                </a:lnTo>
                <a:lnTo>
                  <a:pt x="4297" y="2915"/>
                </a:lnTo>
                <a:lnTo>
                  <a:pt x="4276" y="2894"/>
                </a:lnTo>
                <a:lnTo>
                  <a:pt x="4281" y="2899"/>
                </a:lnTo>
                <a:lnTo>
                  <a:pt x="4292" y="2889"/>
                </a:lnTo>
                <a:lnTo>
                  <a:pt x="4292" y="2883"/>
                </a:lnTo>
                <a:lnTo>
                  <a:pt x="4276" y="2894"/>
                </a:lnTo>
                <a:lnTo>
                  <a:pt x="4271" y="2878"/>
                </a:lnTo>
                <a:lnTo>
                  <a:pt x="4276" y="2878"/>
                </a:lnTo>
                <a:lnTo>
                  <a:pt x="4281" y="2878"/>
                </a:lnTo>
                <a:lnTo>
                  <a:pt x="4286" y="2873"/>
                </a:lnTo>
                <a:lnTo>
                  <a:pt x="4297" y="2889"/>
                </a:lnTo>
                <a:lnTo>
                  <a:pt x="4297" y="2915"/>
                </a:lnTo>
                <a:lnTo>
                  <a:pt x="2276" y="2364"/>
                </a:lnTo>
                <a:lnTo>
                  <a:pt x="4292" y="2764"/>
                </a:lnTo>
                <a:lnTo>
                  <a:pt x="4286" y="2769"/>
                </a:lnTo>
                <a:lnTo>
                  <a:pt x="4286" y="2764"/>
                </a:lnTo>
                <a:lnTo>
                  <a:pt x="4292" y="2764"/>
                </a:lnTo>
                <a:lnTo>
                  <a:pt x="2276" y="2364"/>
                </a:lnTo>
                <a:lnTo>
                  <a:pt x="4234" y="2509"/>
                </a:lnTo>
                <a:lnTo>
                  <a:pt x="4271" y="2515"/>
                </a:lnTo>
                <a:lnTo>
                  <a:pt x="4292" y="2515"/>
                </a:lnTo>
                <a:lnTo>
                  <a:pt x="4302" y="2515"/>
                </a:lnTo>
                <a:lnTo>
                  <a:pt x="4307" y="2520"/>
                </a:lnTo>
                <a:lnTo>
                  <a:pt x="4323" y="2520"/>
                </a:lnTo>
                <a:lnTo>
                  <a:pt x="4323" y="2535"/>
                </a:lnTo>
                <a:lnTo>
                  <a:pt x="4307" y="2535"/>
                </a:lnTo>
                <a:lnTo>
                  <a:pt x="4286" y="2535"/>
                </a:lnTo>
                <a:lnTo>
                  <a:pt x="4250" y="2535"/>
                </a:lnTo>
                <a:lnTo>
                  <a:pt x="4245" y="2541"/>
                </a:lnTo>
                <a:lnTo>
                  <a:pt x="4240" y="2541"/>
                </a:lnTo>
                <a:lnTo>
                  <a:pt x="4245" y="2530"/>
                </a:lnTo>
                <a:lnTo>
                  <a:pt x="4234" y="2530"/>
                </a:lnTo>
                <a:lnTo>
                  <a:pt x="4234" y="2525"/>
                </a:lnTo>
                <a:lnTo>
                  <a:pt x="4307" y="2520"/>
                </a:lnTo>
                <a:lnTo>
                  <a:pt x="4234" y="2520"/>
                </a:lnTo>
                <a:lnTo>
                  <a:pt x="4234" y="2509"/>
                </a:lnTo>
                <a:lnTo>
                  <a:pt x="2276" y="2364"/>
                </a:lnTo>
                <a:lnTo>
                  <a:pt x="4240" y="2582"/>
                </a:lnTo>
                <a:lnTo>
                  <a:pt x="4250" y="2587"/>
                </a:lnTo>
                <a:lnTo>
                  <a:pt x="4255" y="2593"/>
                </a:lnTo>
                <a:lnTo>
                  <a:pt x="4250" y="2587"/>
                </a:lnTo>
                <a:lnTo>
                  <a:pt x="4240" y="2587"/>
                </a:lnTo>
                <a:lnTo>
                  <a:pt x="4240" y="2582"/>
                </a:lnTo>
                <a:lnTo>
                  <a:pt x="2276" y="2364"/>
                </a:lnTo>
                <a:lnTo>
                  <a:pt x="4234" y="2582"/>
                </a:lnTo>
                <a:lnTo>
                  <a:pt x="4234" y="2587"/>
                </a:lnTo>
                <a:lnTo>
                  <a:pt x="4229" y="2587"/>
                </a:lnTo>
                <a:lnTo>
                  <a:pt x="4234" y="2582"/>
                </a:lnTo>
                <a:lnTo>
                  <a:pt x="2276" y="2364"/>
                </a:lnTo>
                <a:lnTo>
                  <a:pt x="4214" y="2374"/>
                </a:lnTo>
                <a:lnTo>
                  <a:pt x="4214" y="2380"/>
                </a:lnTo>
                <a:lnTo>
                  <a:pt x="4214" y="2385"/>
                </a:lnTo>
                <a:lnTo>
                  <a:pt x="4214" y="2380"/>
                </a:lnTo>
                <a:lnTo>
                  <a:pt x="4208" y="2380"/>
                </a:lnTo>
                <a:lnTo>
                  <a:pt x="4214" y="2374"/>
                </a:lnTo>
                <a:lnTo>
                  <a:pt x="2276" y="2364"/>
                </a:lnTo>
                <a:lnTo>
                  <a:pt x="4156" y="2639"/>
                </a:lnTo>
                <a:lnTo>
                  <a:pt x="4162" y="2644"/>
                </a:lnTo>
                <a:lnTo>
                  <a:pt x="4177" y="2650"/>
                </a:lnTo>
                <a:lnTo>
                  <a:pt x="4188" y="2655"/>
                </a:lnTo>
                <a:lnTo>
                  <a:pt x="4188" y="2650"/>
                </a:lnTo>
                <a:lnTo>
                  <a:pt x="4182" y="2634"/>
                </a:lnTo>
                <a:lnTo>
                  <a:pt x="4193" y="2613"/>
                </a:lnTo>
                <a:lnTo>
                  <a:pt x="4203" y="2603"/>
                </a:lnTo>
                <a:lnTo>
                  <a:pt x="4219" y="2598"/>
                </a:lnTo>
                <a:lnTo>
                  <a:pt x="4224" y="2608"/>
                </a:lnTo>
                <a:lnTo>
                  <a:pt x="4224" y="2618"/>
                </a:lnTo>
                <a:lnTo>
                  <a:pt x="4224" y="2624"/>
                </a:lnTo>
                <a:lnTo>
                  <a:pt x="4229" y="2629"/>
                </a:lnTo>
                <a:lnTo>
                  <a:pt x="4240" y="2629"/>
                </a:lnTo>
                <a:lnTo>
                  <a:pt x="4245" y="2618"/>
                </a:lnTo>
                <a:lnTo>
                  <a:pt x="4250" y="2608"/>
                </a:lnTo>
                <a:lnTo>
                  <a:pt x="4250" y="2603"/>
                </a:lnTo>
                <a:lnTo>
                  <a:pt x="4250" y="2598"/>
                </a:lnTo>
                <a:lnTo>
                  <a:pt x="4250" y="2603"/>
                </a:lnTo>
                <a:lnTo>
                  <a:pt x="4266" y="2582"/>
                </a:lnTo>
                <a:lnTo>
                  <a:pt x="4271" y="2567"/>
                </a:lnTo>
                <a:lnTo>
                  <a:pt x="4271" y="2561"/>
                </a:lnTo>
                <a:lnTo>
                  <a:pt x="4266" y="2561"/>
                </a:lnTo>
                <a:lnTo>
                  <a:pt x="4260" y="2567"/>
                </a:lnTo>
                <a:lnTo>
                  <a:pt x="4250" y="2572"/>
                </a:lnTo>
                <a:lnTo>
                  <a:pt x="4250" y="2567"/>
                </a:lnTo>
                <a:lnTo>
                  <a:pt x="4250" y="2556"/>
                </a:lnTo>
                <a:lnTo>
                  <a:pt x="4245" y="2561"/>
                </a:lnTo>
                <a:lnTo>
                  <a:pt x="4245" y="2551"/>
                </a:lnTo>
                <a:lnTo>
                  <a:pt x="4323" y="2546"/>
                </a:lnTo>
                <a:lnTo>
                  <a:pt x="4312" y="2598"/>
                </a:lnTo>
                <a:lnTo>
                  <a:pt x="4292" y="2644"/>
                </a:lnTo>
                <a:lnTo>
                  <a:pt x="4281" y="2650"/>
                </a:lnTo>
                <a:lnTo>
                  <a:pt x="4286" y="2639"/>
                </a:lnTo>
                <a:lnTo>
                  <a:pt x="4286" y="2634"/>
                </a:lnTo>
                <a:lnTo>
                  <a:pt x="4286" y="2618"/>
                </a:lnTo>
                <a:lnTo>
                  <a:pt x="4281" y="2608"/>
                </a:lnTo>
                <a:lnTo>
                  <a:pt x="4271" y="2608"/>
                </a:lnTo>
                <a:lnTo>
                  <a:pt x="4271" y="2624"/>
                </a:lnTo>
                <a:lnTo>
                  <a:pt x="4276" y="2639"/>
                </a:lnTo>
                <a:lnTo>
                  <a:pt x="4276" y="2650"/>
                </a:lnTo>
                <a:lnTo>
                  <a:pt x="4271" y="2660"/>
                </a:lnTo>
                <a:lnTo>
                  <a:pt x="4260" y="2665"/>
                </a:lnTo>
                <a:lnTo>
                  <a:pt x="4219" y="2650"/>
                </a:lnTo>
                <a:lnTo>
                  <a:pt x="4214" y="2650"/>
                </a:lnTo>
                <a:lnTo>
                  <a:pt x="4208" y="2655"/>
                </a:lnTo>
                <a:lnTo>
                  <a:pt x="4214" y="2665"/>
                </a:lnTo>
                <a:lnTo>
                  <a:pt x="4219" y="2676"/>
                </a:lnTo>
                <a:lnTo>
                  <a:pt x="4219" y="2686"/>
                </a:lnTo>
                <a:lnTo>
                  <a:pt x="4219" y="2696"/>
                </a:lnTo>
                <a:lnTo>
                  <a:pt x="4208" y="2717"/>
                </a:lnTo>
                <a:lnTo>
                  <a:pt x="4203" y="2722"/>
                </a:lnTo>
                <a:lnTo>
                  <a:pt x="4203" y="2717"/>
                </a:lnTo>
                <a:lnTo>
                  <a:pt x="4198" y="2696"/>
                </a:lnTo>
                <a:lnTo>
                  <a:pt x="4193" y="2691"/>
                </a:lnTo>
                <a:lnTo>
                  <a:pt x="4188" y="2696"/>
                </a:lnTo>
                <a:lnTo>
                  <a:pt x="4177" y="2712"/>
                </a:lnTo>
                <a:lnTo>
                  <a:pt x="4177" y="2733"/>
                </a:lnTo>
                <a:lnTo>
                  <a:pt x="4172" y="2759"/>
                </a:lnTo>
                <a:lnTo>
                  <a:pt x="4172" y="2764"/>
                </a:lnTo>
                <a:lnTo>
                  <a:pt x="4177" y="2769"/>
                </a:lnTo>
                <a:lnTo>
                  <a:pt x="4182" y="2780"/>
                </a:lnTo>
                <a:lnTo>
                  <a:pt x="4172" y="2785"/>
                </a:lnTo>
                <a:lnTo>
                  <a:pt x="4162" y="2785"/>
                </a:lnTo>
                <a:lnTo>
                  <a:pt x="4151" y="2785"/>
                </a:lnTo>
                <a:lnTo>
                  <a:pt x="4141" y="2780"/>
                </a:lnTo>
                <a:lnTo>
                  <a:pt x="4130" y="2769"/>
                </a:lnTo>
                <a:lnTo>
                  <a:pt x="4125" y="2774"/>
                </a:lnTo>
                <a:lnTo>
                  <a:pt x="4115" y="2785"/>
                </a:lnTo>
                <a:lnTo>
                  <a:pt x="4104" y="2805"/>
                </a:lnTo>
                <a:lnTo>
                  <a:pt x="4089" y="2826"/>
                </a:lnTo>
                <a:lnTo>
                  <a:pt x="4068" y="2831"/>
                </a:lnTo>
                <a:lnTo>
                  <a:pt x="4058" y="2831"/>
                </a:lnTo>
                <a:lnTo>
                  <a:pt x="4058" y="2826"/>
                </a:lnTo>
                <a:lnTo>
                  <a:pt x="4063" y="2821"/>
                </a:lnTo>
                <a:lnTo>
                  <a:pt x="4073" y="2805"/>
                </a:lnTo>
                <a:lnTo>
                  <a:pt x="4073" y="2790"/>
                </a:lnTo>
                <a:lnTo>
                  <a:pt x="4063" y="2795"/>
                </a:lnTo>
                <a:lnTo>
                  <a:pt x="4053" y="2795"/>
                </a:lnTo>
                <a:lnTo>
                  <a:pt x="4042" y="2790"/>
                </a:lnTo>
                <a:lnTo>
                  <a:pt x="4037" y="2785"/>
                </a:lnTo>
                <a:lnTo>
                  <a:pt x="4037" y="2774"/>
                </a:lnTo>
                <a:lnTo>
                  <a:pt x="4047" y="2764"/>
                </a:lnTo>
                <a:lnTo>
                  <a:pt x="4063" y="2759"/>
                </a:lnTo>
                <a:lnTo>
                  <a:pt x="4099" y="2759"/>
                </a:lnTo>
                <a:lnTo>
                  <a:pt x="4110" y="2759"/>
                </a:lnTo>
                <a:lnTo>
                  <a:pt x="4115" y="2743"/>
                </a:lnTo>
                <a:lnTo>
                  <a:pt x="4110" y="2722"/>
                </a:lnTo>
                <a:lnTo>
                  <a:pt x="4115" y="2702"/>
                </a:lnTo>
                <a:lnTo>
                  <a:pt x="4120" y="2691"/>
                </a:lnTo>
                <a:lnTo>
                  <a:pt x="4115" y="2691"/>
                </a:lnTo>
                <a:lnTo>
                  <a:pt x="4089" y="2722"/>
                </a:lnTo>
                <a:lnTo>
                  <a:pt x="4079" y="2728"/>
                </a:lnTo>
                <a:lnTo>
                  <a:pt x="4073" y="2722"/>
                </a:lnTo>
                <a:lnTo>
                  <a:pt x="4068" y="2722"/>
                </a:lnTo>
                <a:lnTo>
                  <a:pt x="4058" y="2717"/>
                </a:lnTo>
                <a:lnTo>
                  <a:pt x="4063" y="2712"/>
                </a:lnTo>
                <a:lnTo>
                  <a:pt x="4089" y="2696"/>
                </a:lnTo>
                <a:lnTo>
                  <a:pt x="4099" y="2686"/>
                </a:lnTo>
                <a:lnTo>
                  <a:pt x="4099" y="2691"/>
                </a:lnTo>
                <a:lnTo>
                  <a:pt x="4104" y="2691"/>
                </a:lnTo>
                <a:lnTo>
                  <a:pt x="4115" y="2691"/>
                </a:lnTo>
                <a:lnTo>
                  <a:pt x="4141" y="2676"/>
                </a:lnTo>
                <a:lnTo>
                  <a:pt x="4156" y="2665"/>
                </a:lnTo>
                <a:lnTo>
                  <a:pt x="4151" y="2665"/>
                </a:lnTo>
                <a:lnTo>
                  <a:pt x="4063" y="2696"/>
                </a:lnTo>
                <a:lnTo>
                  <a:pt x="4027" y="2707"/>
                </a:lnTo>
                <a:lnTo>
                  <a:pt x="4042" y="2702"/>
                </a:lnTo>
                <a:lnTo>
                  <a:pt x="4047" y="2696"/>
                </a:lnTo>
                <a:lnTo>
                  <a:pt x="4037" y="2696"/>
                </a:lnTo>
                <a:lnTo>
                  <a:pt x="4042" y="2696"/>
                </a:lnTo>
                <a:lnTo>
                  <a:pt x="4068" y="2686"/>
                </a:lnTo>
                <a:lnTo>
                  <a:pt x="4125" y="2665"/>
                </a:lnTo>
                <a:lnTo>
                  <a:pt x="4130" y="2660"/>
                </a:lnTo>
                <a:lnTo>
                  <a:pt x="4136" y="2655"/>
                </a:lnTo>
                <a:lnTo>
                  <a:pt x="4141" y="2639"/>
                </a:lnTo>
                <a:lnTo>
                  <a:pt x="4151" y="2634"/>
                </a:lnTo>
                <a:lnTo>
                  <a:pt x="4151" y="2639"/>
                </a:lnTo>
                <a:lnTo>
                  <a:pt x="4156" y="2639"/>
                </a:lnTo>
                <a:lnTo>
                  <a:pt x="2276" y="2364"/>
                </a:lnTo>
                <a:lnTo>
                  <a:pt x="4146" y="2447"/>
                </a:lnTo>
                <a:lnTo>
                  <a:pt x="4151" y="2447"/>
                </a:lnTo>
                <a:lnTo>
                  <a:pt x="4141" y="2457"/>
                </a:lnTo>
                <a:lnTo>
                  <a:pt x="4146" y="2447"/>
                </a:lnTo>
                <a:lnTo>
                  <a:pt x="2276" y="2364"/>
                </a:lnTo>
                <a:lnTo>
                  <a:pt x="4125" y="2494"/>
                </a:lnTo>
                <a:lnTo>
                  <a:pt x="4130" y="2483"/>
                </a:lnTo>
                <a:lnTo>
                  <a:pt x="4125" y="2483"/>
                </a:lnTo>
                <a:lnTo>
                  <a:pt x="4130" y="2478"/>
                </a:lnTo>
                <a:lnTo>
                  <a:pt x="4136" y="2463"/>
                </a:lnTo>
                <a:lnTo>
                  <a:pt x="4136" y="2473"/>
                </a:lnTo>
                <a:lnTo>
                  <a:pt x="4141" y="2478"/>
                </a:lnTo>
                <a:lnTo>
                  <a:pt x="4146" y="2483"/>
                </a:lnTo>
                <a:lnTo>
                  <a:pt x="4141" y="2494"/>
                </a:lnTo>
                <a:lnTo>
                  <a:pt x="4120" y="2504"/>
                </a:lnTo>
                <a:lnTo>
                  <a:pt x="4125" y="2494"/>
                </a:lnTo>
                <a:lnTo>
                  <a:pt x="2276" y="2364"/>
                </a:lnTo>
                <a:lnTo>
                  <a:pt x="4125" y="2546"/>
                </a:lnTo>
                <a:lnTo>
                  <a:pt x="4125" y="2541"/>
                </a:lnTo>
                <a:lnTo>
                  <a:pt x="4136" y="2541"/>
                </a:lnTo>
                <a:lnTo>
                  <a:pt x="4146" y="2541"/>
                </a:lnTo>
                <a:lnTo>
                  <a:pt x="4151" y="2541"/>
                </a:lnTo>
                <a:lnTo>
                  <a:pt x="4136" y="2551"/>
                </a:lnTo>
                <a:lnTo>
                  <a:pt x="4125" y="2561"/>
                </a:lnTo>
                <a:lnTo>
                  <a:pt x="4115" y="2572"/>
                </a:lnTo>
                <a:lnTo>
                  <a:pt x="4104" y="2582"/>
                </a:lnTo>
                <a:lnTo>
                  <a:pt x="4099" y="2598"/>
                </a:lnTo>
                <a:lnTo>
                  <a:pt x="4058" y="2603"/>
                </a:lnTo>
                <a:lnTo>
                  <a:pt x="4063" y="2598"/>
                </a:lnTo>
                <a:lnTo>
                  <a:pt x="4063" y="2593"/>
                </a:lnTo>
                <a:lnTo>
                  <a:pt x="4047" y="2603"/>
                </a:lnTo>
                <a:lnTo>
                  <a:pt x="4037" y="2603"/>
                </a:lnTo>
                <a:lnTo>
                  <a:pt x="4037" y="2598"/>
                </a:lnTo>
                <a:lnTo>
                  <a:pt x="4037" y="2593"/>
                </a:lnTo>
                <a:lnTo>
                  <a:pt x="4047" y="2567"/>
                </a:lnTo>
                <a:lnTo>
                  <a:pt x="4032" y="2587"/>
                </a:lnTo>
                <a:lnTo>
                  <a:pt x="4032" y="2556"/>
                </a:lnTo>
                <a:lnTo>
                  <a:pt x="4027" y="2551"/>
                </a:lnTo>
                <a:lnTo>
                  <a:pt x="4037" y="2541"/>
                </a:lnTo>
                <a:lnTo>
                  <a:pt x="4047" y="2541"/>
                </a:lnTo>
                <a:lnTo>
                  <a:pt x="4063" y="2561"/>
                </a:lnTo>
                <a:lnTo>
                  <a:pt x="4089" y="2577"/>
                </a:lnTo>
                <a:lnTo>
                  <a:pt x="4104" y="2582"/>
                </a:lnTo>
                <a:lnTo>
                  <a:pt x="4115" y="2572"/>
                </a:lnTo>
                <a:lnTo>
                  <a:pt x="4125" y="2546"/>
                </a:lnTo>
                <a:lnTo>
                  <a:pt x="2276" y="2364"/>
                </a:lnTo>
                <a:lnTo>
                  <a:pt x="83" y="1237"/>
                </a:lnTo>
                <a:lnTo>
                  <a:pt x="89" y="1237"/>
                </a:lnTo>
                <a:lnTo>
                  <a:pt x="89" y="1231"/>
                </a:lnTo>
                <a:lnTo>
                  <a:pt x="83" y="1231"/>
                </a:lnTo>
                <a:lnTo>
                  <a:pt x="78" y="1237"/>
                </a:lnTo>
                <a:lnTo>
                  <a:pt x="83" y="1237"/>
                </a:lnTo>
                <a:lnTo>
                  <a:pt x="2276" y="2364"/>
                </a:lnTo>
                <a:lnTo>
                  <a:pt x="135" y="1299"/>
                </a:lnTo>
                <a:lnTo>
                  <a:pt x="140" y="1299"/>
                </a:lnTo>
                <a:lnTo>
                  <a:pt x="140" y="1294"/>
                </a:lnTo>
                <a:lnTo>
                  <a:pt x="135" y="1294"/>
                </a:lnTo>
                <a:lnTo>
                  <a:pt x="135" y="1299"/>
                </a:lnTo>
                <a:lnTo>
                  <a:pt x="130" y="1299"/>
                </a:lnTo>
                <a:lnTo>
                  <a:pt x="135" y="1299"/>
                </a:lnTo>
                <a:lnTo>
                  <a:pt x="2276" y="2364"/>
                </a:lnTo>
                <a:lnTo>
                  <a:pt x="26" y="1263"/>
                </a:lnTo>
                <a:lnTo>
                  <a:pt x="31" y="1257"/>
                </a:lnTo>
                <a:lnTo>
                  <a:pt x="26" y="1257"/>
                </a:lnTo>
                <a:lnTo>
                  <a:pt x="26" y="1263"/>
                </a:lnTo>
                <a:lnTo>
                  <a:pt x="2276" y="2364"/>
                </a:lnTo>
                <a:lnTo>
                  <a:pt x="140" y="1299"/>
                </a:lnTo>
                <a:lnTo>
                  <a:pt x="140" y="1304"/>
                </a:lnTo>
                <a:lnTo>
                  <a:pt x="146" y="1304"/>
                </a:lnTo>
                <a:lnTo>
                  <a:pt x="146" y="1299"/>
                </a:lnTo>
                <a:lnTo>
                  <a:pt x="146" y="1294"/>
                </a:lnTo>
                <a:lnTo>
                  <a:pt x="140" y="1294"/>
                </a:lnTo>
                <a:lnTo>
                  <a:pt x="140" y="1299"/>
                </a:lnTo>
                <a:lnTo>
                  <a:pt x="2276" y="2364"/>
                </a:lnTo>
                <a:lnTo>
                  <a:pt x="99" y="1263"/>
                </a:lnTo>
                <a:lnTo>
                  <a:pt x="109" y="1263"/>
                </a:lnTo>
                <a:lnTo>
                  <a:pt x="109" y="1257"/>
                </a:lnTo>
                <a:lnTo>
                  <a:pt x="99" y="1263"/>
                </a:lnTo>
                <a:lnTo>
                  <a:pt x="2276" y="2364"/>
                </a:lnTo>
                <a:lnTo>
                  <a:pt x="11" y="1013"/>
                </a:lnTo>
                <a:lnTo>
                  <a:pt x="5" y="1018"/>
                </a:lnTo>
                <a:lnTo>
                  <a:pt x="0" y="1018"/>
                </a:lnTo>
                <a:lnTo>
                  <a:pt x="5" y="1018"/>
                </a:lnTo>
                <a:lnTo>
                  <a:pt x="11" y="1013"/>
                </a:lnTo>
                <a:lnTo>
                  <a:pt x="2276" y="2364"/>
                </a:lnTo>
                <a:lnTo>
                  <a:pt x="0" y="915"/>
                </a:lnTo>
                <a:lnTo>
                  <a:pt x="0" y="920"/>
                </a:lnTo>
                <a:lnTo>
                  <a:pt x="89" y="816"/>
                </a:lnTo>
                <a:lnTo>
                  <a:pt x="130" y="769"/>
                </a:lnTo>
                <a:lnTo>
                  <a:pt x="0" y="915"/>
                </a:lnTo>
                <a:lnTo>
                  <a:pt x="2276" y="2364"/>
                </a:lnTo>
                <a:lnTo>
                  <a:pt x="83" y="774"/>
                </a:lnTo>
                <a:lnTo>
                  <a:pt x="94" y="774"/>
                </a:lnTo>
                <a:lnTo>
                  <a:pt x="99" y="769"/>
                </a:lnTo>
                <a:lnTo>
                  <a:pt x="89" y="769"/>
                </a:lnTo>
                <a:lnTo>
                  <a:pt x="83" y="774"/>
                </a:lnTo>
                <a:lnTo>
                  <a:pt x="83" y="774"/>
                </a:lnTo>
                <a:lnTo>
                  <a:pt x="2276" y="2364"/>
                </a:lnTo>
                <a:lnTo>
                  <a:pt x="125" y="764"/>
                </a:lnTo>
                <a:lnTo>
                  <a:pt x="120" y="764"/>
                </a:lnTo>
                <a:lnTo>
                  <a:pt x="114" y="769"/>
                </a:lnTo>
                <a:lnTo>
                  <a:pt x="120" y="769"/>
                </a:lnTo>
                <a:lnTo>
                  <a:pt x="125" y="764"/>
                </a:lnTo>
                <a:lnTo>
                  <a:pt x="2276" y="2364"/>
                </a:lnTo>
                <a:lnTo>
                  <a:pt x="5" y="411"/>
                </a:lnTo>
                <a:lnTo>
                  <a:pt x="11" y="416"/>
                </a:lnTo>
                <a:lnTo>
                  <a:pt x="11" y="421"/>
                </a:lnTo>
                <a:lnTo>
                  <a:pt x="11" y="405"/>
                </a:lnTo>
                <a:lnTo>
                  <a:pt x="11" y="411"/>
                </a:lnTo>
                <a:lnTo>
                  <a:pt x="11" y="416"/>
                </a:lnTo>
                <a:lnTo>
                  <a:pt x="11" y="405"/>
                </a:lnTo>
                <a:lnTo>
                  <a:pt x="11" y="395"/>
                </a:lnTo>
                <a:lnTo>
                  <a:pt x="11" y="400"/>
                </a:lnTo>
                <a:lnTo>
                  <a:pt x="11" y="395"/>
                </a:lnTo>
                <a:lnTo>
                  <a:pt x="11" y="385"/>
                </a:lnTo>
                <a:lnTo>
                  <a:pt x="5" y="385"/>
                </a:lnTo>
                <a:lnTo>
                  <a:pt x="5" y="379"/>
                </a:lnTo>
                <a:lnTo>
                  <a:pt x="0" y="369"/>
                </a:lnTo>
                <a:lnTo>
                  <a:pt x="0" y="374"/>
                </a:lnTo>
                <a:lnTo>
                  <a:pt x="0" y="400"/>
                </a:lnTo>
                <a:lnTo>
                  <a:pt x="0" y="405"/>
                </a:lnTo>
                <a:lnTo>
                  <a:pt x="0" y="411"/>
                </a:lnTo>
                <a:lnTo>
                  <a:pt x="5" y="411"/>
                </a:lnTo>
                <a:lnTo>
                  <a:pt x="2276" y="2364"/>
                </a:lnTo>
                <a:lnTo>
                  <a:pt x="3065" y="977"/>
                </a:lnTo>
                <a:lnTo>
                  <a:pt x="3071" y="972"/>
                </a:lnTo>
                <a:lnTo>
                  <a:pt x="3071" y="961"/>
                </a:lnTo>
                <a:lnTo>
                  <a:pt x="3065" y="972"/>
                </a:lnTo>
                <a:lnTo>
                  <a:pt x="3065" y="977"/>
                </a:lnTo>
                <a:lnTo>
                  <a:pt x="2276" y="2364"/>
                </a:lnTo>
                <a:lnTo>
                  <a:pt x="229" y="1138"/>
                </a:lnTo>
                <a:lnTo>
                  <a:pt x="234" y="1138"/>
                </a:lnTo>
                <a:lnTo>
                  <a:pt x="234" y="1133"/>
                </a:lnTo>
                <a:lnTo>
                  <a:pt x="224" y="1138"/>
                </a:lnTo>
                <a:lnTo>
                  <a:pt x="229" y="1138"/>
                </a:lnTo>
                <a:lnTo>
                  <a:pt x="2276" y="2364"/>
                </a:lnTo>
                <a:lnTo>
                  <a:pt x="146" y="1330"/>
                </a:lnTo>
                <a:lnTo>
                  <a:pt x="265" y="1247"/>
                </a:lnTo>
                <a:lnTo>
                  <a:pt x="270" y="1247"/>
                </a:lnTo>
                <a:lnTo>
                  <a:pt x="276" y="1242"/>
                </a:lnTo>
                <a:lnTo>
                  <a:pt x="348" y="1190"/>
                </a:lnTo>
                <a:lnTo>
                  <a:pt x="353" y="1190"/>
                </a:lnTo>
                <a:lnTo>
                  <a:pt x="348" y="1190"/>
                </a:lnTo>
                <a:lnTo>
                  <a:pt x="353" y="1190"/>
                </a:lnTo>
                <a:lnTo>
                  <a:pt x="359" y="1185"/>
                </a:lnTo>
                <a:lnTo>
                  <a:pt x="442" y="1122"/>
                </a:lnTo>
                <a:lnTo>
                  <a:pt x="437" y="1122"/>
                </a:lnTo>
                <a:lnTo>
                  <a:pt x="437" y="1128"/>
                </a:lnTo>
                <a:lnTo>
                  <a:pt x="442" y="1122"/>
                </a:lnTo>
                <a:lnTo>
                  <a:pt x="447" y="1117"/>
                </a:lnTo>
                <a:lnTo>
                  <a:pt x="515" y="1096"/>
                </a:lnTo>
                <a:lnTo>
                  <a:pt x="515" y="1102"/>
                </a:lnTo>
                <a:lnTo>
                  <a:pt x="520" y="1096"/>
                </a:lnTo>
                <a:lnTo>
                  <a:pt x="525" y="1096"/>
                </a:lnTo>
                <a:lnTo>
                  <a:pt x="541" y="1091"/>
                </a:lnTo>
                <a:lnTo>
                  <a:pt x="546" y="1091"/>
                </a:lnTo>
                <a:lnTo>
                  <a:pt x="546" y="1096"/>
                </a:lnTo>
                <a:lnTo>
                  <a:pt x="504" y="1128"/>
                </a:lnTo>
                <a:lnTo>
                  <a:pt x="499" y="1133"/>
                </a:lnTo>
                <a:lnTo>
                  <a:pt x="478" y="1159"/>
                </a:lnTo>
                <a:lnTo>
                  <a:pt x="468" y="1174"/>
                </a:lnTo>
                <a:lnTo>
                  <a:pt x="489" y="1159"/>
                </a:lnTo>
                <a:lnTo>
                  <a:pt x="520" y="1133"/>
                </a:lnTo>
                <a:lnTo>
                  <a:pt x="525" y="1128"/>
                </a:lnTo>
                <a:lnTo>
                  <a:pt x="525" y="1133"/>
                </a:lnTo>
                <a:lnTo>
                  <a:pt x="468" y="1211"/>
                </a:lnTo>
                <a:lnTo>
                  <a:pt x="468" y="1216"/>
                </a:lnTo>
                <a:lnTo>
                  <a:pt x="463" y="1216"/>
                </a:lnTo>
                <a:lnTo>
                  <a:pt x="457" y="1221"/>
                </a:lnTo>
                <a:lnTo>
                  <a:pt x="421" y="1268"/>
                </a:lnTo>
                <a:lnTo>
                  <a:pt x="442" y="1257"/>
                </a:lnTo>
                <a:lnTo>
                  <a:pt x="509" y="1216"/>
                </a:lnTo>
                <a:lnTo>
                  <a:pt x="515" y="1216"/>
                </a:lnTo>
                <a:lnTo>
                  <a:pt x="520" y="1216"/>
                </a:lnTo>
                <a:lnTo>
                  <a:pt x="525" y="1211"/>
                </a:lnTo>
                <a:lnTo>
                  <a:pt x="530" y="1211"/>
                </a:lnTo>
                <a:lnTo>
                  <a:pt x="530" y="1205"/>
                </a:lnTo>
                <a:lnTo>
                  <a:pt x="530" y="1200"/>
                </a:lnTo>
                <a:lnTo>
                  <a:pt x="535" y="1205"/>
                </a:lnTo>
                <a:lnTo>
                  <a:pt x="530" y="1200"/>
                </a:lnTo>
                <a:lnTo>
                  <a:pt x="535" y="1200"/>
                </a:lnTo>
                <a:lnTo>
                  <a:pt x="535" y="1195"/>
                </a:lnTo>
                <a:lnTo>
                  <a:pt x="535" y="1185"/>
                </a:lnTo>
                <a:lnTo>
                  <a:pt x="525" y="1190"/>
                </a:lnTo>
                <a:lnTo>
                  <a:pt x="520" y="1190"/>
                </a:lnTo>
                <a:lnTo>
                  <a:pt x="515" y="1190"/>
                </a:lnTo>
                <a:lnTo>
                  <a:pt x="509" y="1190"/>
                </a:lnTo>
                <a:lnTo>
                  <a:pt x="504" y="1190"/>
                </a:lnTo>
                <a:lnTo>
                  <a:pt x="504" y="1195"/>
                </a:lnTo>
                <a:lnTo>
                  <a:pt x="520" y="1164"/>
                </a:lnTo>
                <a:lnTo>
                  <a:pt x="541" y="1133"/>
                </a:lnTo>
                <a:lnTo>
                  <a:pt x="546" y="1128"/>
                </a:lnTo>
                <a:lnTo>
                  <a:pt x="556" y="1133"/>
                </a:lnTo>
                <a:lnTo>
                  <a:pt x="551" y="1138"/>
                </a:lnTo>
                <a:lnTo>
                  <a:pt x="556" y="1138"/>
                </a:lnTo>
                <a:lnTo>
                  <a:pt x="561" y="1138"/>
                </a:lnTo>
                <a:lnTo>
                  <a:pt x="577" y="1138"/>
                </a:lnTo>
                <a:lnTo>
                  <a:pt x="582" y="1138"/>
                </a:lnTo>
                <a:lnTo>
                  <a:pt x="598" y="1133"/>
                </a:lnTo>
                <a:lnTo>
                  <a:pt x="613" y="1128"/>
                </a:lnTo>
                <a:lnTo>
                  <a:pt x="624" y="1112"/>
                </a:lnTo>
                <a:lnTo>
                  <a:pt x="702" y="1081"/>
                </a:lnTo>
                <a:lnTo>
                  <a:pt x="743" y="1055"/>
                </a:lnTo>
                <a:lnTo>
                  <a:pt x="759" y="1039"/>
                </a:lnTo>
                <a:lnTo>
                  <a:pt x="774" y="1018"/>
                </a:lnTo>
                <a:lnTo>
                  <a:pt x="779" y="987"/>
                </a:lnTo>
                <a:lnTo>
                  <a:pt x="785" y="946"/>
                </a:lnTo>
                <a:lnTo>
                  <a:pt x="790" y="946"/>
                </a:lnTo>
                <a:lnTo>
                  <a:pt x="790" y="940"/>
                </a:lnTo>
                <a:lnTo>
                  <a:pt x="795" y="940"/>
                </a:lnTo>
                <a:lnTo>
                  <a:pt x="795" y="935"/>
                </a:lnTo>
                <a:lnTo>
                  <a:pt x="800" y="935"/>
                </a:lnTo>
                <a:lnTo>
                  <a:pt x="800" y="925"/>
                </a:lnTo>
                <a:lnTo>
                  <a:pt x="795" y="920"/>
                </a:lnTo>
                <a:lnTo>
                  <a:pt x="790" y="920"/>
                </a:lnTo>
                <a:lnTo>
                  <a:pt x="785" y="920"/>
                </a:lnTo>
                <a:lnTo>
                  <a:pt x="790" y="904"/>
                </a:lnTo>
                <a:lnTo>
                  <a:pt x="795" y="899"/>
                </a:lnTo>
                <a:lnTo>
                  <a:pt x="790" y="904"/>
                </a:lnTo>
                <a:lnTo>
                  <a:pt x="790" y="878"/>
                </a:lnTo>
                <a:lnTo>
                  <a:pt x="790" y="852"/>
                </a:lnTo>
                <a:lnTo>
                  <a:pt x="795" y="811"/>
                </a:lnTo>
                <a:lnTo>
                  <a:pt x="795" y="764"/>
                </a:lnTo>
                <a:lnTo>
                  <a:pt x="795" y="759"/>
                </a:lnTo>
                <a:lnTo>
                  <a:pt x="795" y="753"/>
                </a:lnTo>
                <a:lnTo>
                  <a:pt x="800" y="753"/>
                </a:lnTo>
                <a:lnTo>
                  <a:pt x="795" y="753"/>
                </a:lnTo>
                <a:lnTo>
                  <a:pt x="795" y="733"/>
                </a:lnTo>
                <a:lnTo>
                  <a:pt x="800" y="733"/>
                </a:lnTo>
                <a:lnTo>
                  <a:pt x="805" y="733"/>
                </a:lnTo>
                <a:lnTo>
                  <a:pt x="805" y="738"/>
                </a:lnTo>
                <a:lnTo>
                  <a:pt x="805" y="733"/>
                </a:lnTo>
                <a:lnTo>
                  <a:pt x="805" y="738"/>
                </a:lnTo>
                <a:lnTo>
                  <a:pt x="811" y="733"/>
                </a:lnTo>
                <a:lnTo>
                  <a:pt x="816" y="733"/>
                </a:lnTo>
                <a:lnTo>
                  <a:pt x="816" y="727"/>
                </a:lnTo>
                <a:lnTo>
                  <a:pt x="811" y="727"/>
                </a:lnTo>
                <a:lnTo>
                  <a:pt x="811" y="722"/>
                </a:lnTo>
                <a:lnTo>
                  <a:pt x="800" y="722"/>
                </a:lnTo>
                <a:lnTo>
                  <a:pt x="795" y="727"/>
                </a:lnTo>
                <a:lnTo>
                  <a:pt x="800" y="727"/>
                </a:lnTo>
                <a:lnTo>
                  <a:pt x="795" y="727"/>
                </a:lnTo>
                <a:lnTo>
                  <a:pt x="800" y="727"/>
                </a:lnTo>
                <a:lnTo>
                  <a:pt x="795" y="733"/>
                </a:lnTo>
                <a:lnTo>
                  <a:pt x="795" y="707"/>
                </a:lnTo>
                <a:lnTo>
                  <a:pt x="800" y="707"/>
                </a:lnTo>
                <a:lnTo>
                  <a:pt x="795" y="707"/>
                </a:lnTo>
                <a:lnTo>
                  <a:pt x="790" y="634"/>
                </a:lnTo>
                <a:lnTo>
                  <a:pt x="800" y="629"/>
                </a:lnTo>
                <a:lnTo>
                  <a:pt x="800" y="624"/>
                </a:lnTo>
                <a:lnTo>
                  <a:pt x="795" y="629"/>
                </a:lnTo>
                <a:lnTo>
                  <a:pt x="795" y="624"/>
                </a:lnTo>
                <a:lnTo>
                  <a:pt x="790" y="624"/>
                </a:lnTo>
                <a:lnTo>
                  <a:pt x="790" y="618"/>
                </a:lnTo>
                <a:lnTo>
                  <a:pt x="795" y="613"/>
                </a:lnTo>
                <a:lnTo>
                  <a:pt x="790" y="613"/>
                </a:lnTo>
                <a:lnTo>
                  <a:pt x="785" y="582"/>
                </a:lnTo>
                <a:lnTo>
                  <a:pt x="790" y="577"/>
                </a:lnTo>
                <a:lnTo>
                  <a:pt x="790" y="572"/>
                </a:lnTo>
                <a:lnTo>
                  <a:pt x="785" y="572"/>
                </a:lnTo>
                <a:lnTo>
                  <a:pt x="774" y="504"/>
                </a:lnTo>
                <a:lnTo>
                  <a:pt x="774" y="499"/>
                </a:lnTo>
                <a:lnTo>
                  <a:pt x="790" y="499"/>
                </a:lnTo>
                <a:lnTo>
                  <a:pt x="800" y="489"/>
                </a:lnTo>
                <a:lnTo>
                  <a:pt x="795" y="489"/>
                </a:lnTo>
                <a:lnTo>
                  <a:pt x="774" y="499"/>
                </a:lnTo>
                <a:lnTo>
                  <a:pt x="764" y="447"/>
                </a:lnTo>
                <a:lnTo>
                  <a:pt x="759" y="379"/>
                </a:lnTo>
                <a:lnTo>
                  <a:pt x="748" y="317"/>
                </a:lnTo>
                <a:lnTo>
                  <a:pt x="733" y="244"/>
                </a:lnTo>
                <a:lnTo>
                  <a:pt x="717" y="172"/>
                </a:lnTo>
                <a:lnTo>
                  <a:pt x="733" y="255"/>
                </a:lnTo>
                <a:lnTo>
                  <a:pt x="743" y="353"/>
                </a:lnTo>
                <a:lnTo>
                  <a:pt x="722" y="229"/>
                </a:lnTo>
                <a:lnTo>
                  <a:pt x="686" y="94"/>
                </a:lnTo>
                <a:lnTo>
                  <a:pt x="707" y="187"/>
                </a:lnTo>
                <a:lnTo>
                  <a:pt x="748" y="385"/>
                </a:lnTo>
                <a:lnTo>
                  <a:pt x="748" y="411"/>
                </a:lnTo>
                <a:lnTo>
                  <a:pt x="754" y="437"/>
                </a:lnTo>
                <a:lnTo>
                  <a:pt x="728" y="343"/>
                </a:lnTo>
                <a:lnTo>
                  <a:pt x="702" y="229"/>
                </a:lnTo>
                <a:lnTo>
                  <a:pt x="660" y="114"/>
                </a:lnTo>
                <a:lnTo>
                  <a:pt x="603" y="0"/>
                </a:lnTo>
                <a:lnTo>
                  <a:pt x="650" y="114"/>
                </a:lnTo>
                <a:lnTo>
                  <a:pt x="702" y="255"/>
                </a:lnTo>
                <a:lnTo>
                  <a:pt x="722" y="338"/>
                </a:lnTo>
                <a:lnTo>
                  <a:pt x="738" y="421"/>
                </a:lnTo>
                <a:lnTo>
                  <a:pt x="748" y="504"/>
                </a:lnTo>
                <a:lnTo>
                  <a:pt x="754" y="592"/>
                </a:lnTo>
                <a:lnTo>
                  <a:pt x="748" y="598"/>
                </a:lnTo>
                <a:lnTo>
                  <a:pt x="754" y="598"/>
                </a:lnTo>
                <a:lnTo>
                  <a:pt x="754" y="650"/>
                </a:lnTo>
                <a:lnTo>
                  <a:pt x="748" y="618"/>
                </a:lnTo>
                <a:lnTo>
                  <a:pt x="738" y="509"/>
                </a:lnTo>
                <a:lnTo>
                  <a:pt x="738" y="546"/>
                </a:lnTo>
                <a:lnTo>
                  <a:pt x="728" y="551"/>
                </a:lnTo>
                <a:lnTo>
                  <a:pt x="660" y="327"/>
                </a:lnTo>
                <a:lnTo>
                  <a:pt x="650" y="244"/>
                </a:lnTo>
                <a:lnTo>
                  <a:pt x="634" y="161"/>
                </a:lnTo>
                <a:lnTo>
                  <a:pt x="613" y="78"/>
                </a:lnTo>
                <a:lnTo>
                  <a:pt x="582" y="0"/>
                </a:lnTo>
                <a:lnTo>
                  <a:pt x="561" y="0"/>
                </a:lnTo>
                <a:lnTo>
                  <a:pt x="582" y="57"/>
                </a:lnTo>
                <a:lnTo>
                  <a:pt x="603" y="135"/>
                </a:lnTo>
                <a:lnTo>
                  <a:pt x="624" y="218"/>
                </a:lnTo>
                <a:lnTo>
                  <a:pt x="629" y="218"/>
                </a:lnTo>
                <a:lnTo>
                  <a:pt x="644" y="286"/>
                </a:lnTo>
                <a:lnTo>
                  <a:pt x="660" y="364"/>
                </a:lnTo>
                <a:lnTo>
                  <a:pt x="676" y="452"/>
                </a:lnTo>
                <a:lnTo>
                  <a:pt x="655" y="379"/>
                </a:lnTo>
                <a:lnTo>
                  <a:pt x="639" y="327"/>
                </a:lnTo>
                <a:lnTo>
                  <a:pt x="624" y="281"/>
                </a:lnTo>
                <a:lnTo>
                  <a:pt x="639" y="296"/>
                </a:lnTo>
                <a:lnTo>
                  <a:pt x="629" y="270"/>
                </a:lnTo>
                <a:lnTo>
                  <a:pt x="618" y="255"/>
                </a:lnTo>
                <a:lnTo>
                  <a:pt x="613" y="250"/>
                </a:lnTo>
                <a:lnTo>
                  <a:pt x="618" y="239"/>
                </a:lnTo>
                <a:lnTo>
                  <a:pt x="608" y="213"/>
                </a:lnTo>
                <a:lnTo>
                  <a:pt x="624" y="218"/>
                </a:lnTo>
                <a:lnTo>
                  <a:pt x="572" y="99"/>
                </a:lnTo>
                <a:lnTo>
                  <a:pt x="520" y="0"/>
                </a:lnTo>
                <a:lnTo>
                  <a:pt x="0" y="0"/>
                </a:lnTo>
                <a:lnTo>
                  <a:pt x="0" y="312"/>
                </a:lnTo>
                <a:lnTo>
                  <a:pt x="16" y="302"/>
                </a:lnTo>
                <a:lnTo>
                  <a:pt x="37" y="302"/>
                </a:lnTo>
                <a:lnTo>
                  <a:pt x="89" y="302"/>
                </a:lnTo>
                <a:lnTo>
                  <a:pt x="114" y="317"/>
                </a:lnTo>
                <a:lnTo>
                  <a:pt x="151" y="338"/>
                </a:lnTo>
                <a:lnTo>
                  <a:pt x="192" y="374"/>
                </a:lnTo>
                <a:lnTo>
                  <a:pt x="229" y="416"/>
                </a:lnTo>
                <a:lnTo>
                  <a:pt x="255" y="463"/>
                </a:lnTo>
                <a:lnTo>
                  <a:pt x="276" y="509"/>
                </a:lnTo>
                <a:lnTo>
                  <a:pt x="265" y="520"/>
                </a:lnTo>
                <a:lnTo>
                  <a:pt x="250" y="473"/>
                </a:lnTo>
                <a:lnTo>
                  <a:pt x="229" y="437"/>
                </a:lnTo>
                <a:lnTo>
                  <a:pt x="208" y="405"/>
                </a:lnTo>
                <a:lnTo>
                  <a:pt x="182" y="379"/>
                </a:lnTo>
                <a:lnTo>
                  <a:pt x="140" y="343"/>
                </a:lnTo>
                <a:lnTo>
                  <a:pt x="99" y="322"/>
                </a:lnTo>
                <a:lnTo>
                  <a:pt x="63" y="312"/>
                </a:lnTo>
                <a:lnTo>
                  <a:pt x="31" y="312"/>
                </a:lnTo>
                <a:lnTo>
                  <a:pt x="0" y="317"/>
                </a:lnTo>
                <a:lnTo>
                  <a:pt x="47" y="317"/>
                </a:lnTo>
                <a:lnTo>
                  <a:pt x="89" y="327"/>
                </a:lnTo>
                <a:lnTo>
                  <a:pt x="125" y="343"/>
                </a:lnTo>
                <a:lnTo>
                  <a:pt x="161" y="369"/>
                </a:lnTo>
                <a:lnTo>
                  <a:pt x="192" y="400"/>
                </a:lnTo>
                <a:lnTo>
                  <a:pt x="218" y="437"/>
                </a:lnTo>
                <a:lnTo>
                  <a:pt x="239" y="483"/>
                </a:lnTo>
                <a:lnTo>
                  <a:pt x="260" y="525"/>
                </a:lnTo>
                <a:lnTo>
                  <a:pt x="213" y="592"/>
                </a:lnTo>
                <a:lnTo>
                  <a:pt x="177" y="644"/>
                </a:lnTo>
                <a:lnTo>
                  <a:pt x="172" y="650"/>
                </a:lnTo>
                <a:lnTo>
                  <a:pt x="192" y="634"/>
                </a:lnTo>
                <a:lnTo>
                  <a:pt x="218" y="613"/>
                </a:lnTo>
                <a:lnTo>
                  <a:pt x="224" y="608"/>
                </a:lnTo>
                <a:lnTo>
                  <a:pt x="224" y="613"/>
                </a:lnTo>
                <a:lnTo>
                  <a:pt x="187" y="665"/>
                </a:lnTo>
                <a:lnTo>
                  <a:pt x="135" y="722"/>
                </a:lnTo>
                <a:lnTo>
                  <a:pt x="130" y="717"/>
                </a:lnTo>
                <a:lnTo>
                  <a:pt x="135" y="717"/>
                </a:lnTo>
                <a:lnTo>
                  <a:pt x="130" y="717"/>
                </a:lnTo>
                <a:lnTo>
                  <a:pt x="130" y="712"/>
                </a:lnTo>
                <a:lnTo>
                  <a:pt x="125" y="712"/>
                </a:lnTo>
                <a:lnTo>
                  <a:pt x="120" y="712"/>
                </a:lnTo>
                <a:lnTo>
                  <a:pt x="114" y="712"/>
                </a:lnTo>
                <a:lnTo>
                  <a:pt x="109" y="712"/>
                </a:lnTo>
                <a:lnTo>
                  <a:pt x="104" y="712"/>
                </a:lnTo>
                <a:lnTo>
                  <a:pt x="104" y="717"/>
                </a:lnTo>
                <a:lnTo>
                  <a:pt x="104" y="722"/>
                </a:lnTo>
                <a:lnTo>
                  <a:pt x="99" y="722"/>
                </a:lnTo>
                <a:lnTo>
                  <a:pt x="104" y="727"/>
                </a:lnTo>
                <a:lnTo>
                  <a:pt x="99" y="727"/>
                </a:lnTo>
                <a:lnTo>
                  <a:pt x="104" y="727"/>
                </a:lnTo>
                <a:lnTo>
                  <a:pt x="99" y="733"/>
                </a:lnTo>
                <a:lnTo>
                  <a:pt x="104" y="733"/>
                </a:lnTo>
                <a:lnTo>
                  <a:pt x="99" y="738"/>
                </a:lnTo>
                <a:lnTo>
                  <a:pt x="104" y="738"/>
                </a:lnTo>
                <a:lnTo>
                  <a:pt x="109" y="738"/>
                </a:lnTo>
                <a:lnTo>
                  <a:pt x="109" y="743"/>
                </a:lnTo>
                <a:lnTo>
                  <a:pt x="109" y="738"/>
                </a:lnTo>
                <a:lnTo>
                  <a:pt x="109" y="743"/>
                </a:lnTo>
                <a:lnTo>
                  <a:pt x="114" y="738"/>
                </a:lnTo>
                <a:lnTo>
                  <a:pt x="114" y="743"/>
                </a:lnTo>
                <a:lnTo>
                  <a:pt x="114" y="738"/>
                </a:lnTo>
                <a:lnTo>
                  <a:pt x="114" y="743"/>
                </a:lnTo>
                <a:lnTo>
                  <a:pt x="109" y="748"/>
                </a:lnTo>
                <a:lnTo>
                  <a:pt x="114" y="743"/>
                </a:lnTo>
                <a:lnTo>
                  <a:pt x="120" y="743"/>
                </a:lnTo>
                <a:lnTo>
                  <a:pt x="120" y="738"/>
                </a:lnTo>
                <a:lnTo>
                  <a:pt x="125" y="738"/>
                </a:lnTo>
                <a:lnTo>
                  <a:pt x="130" y="738"/>
                </a:lnTo>
                <a:lnTo>
                  <a:pt x="130" y="733"/>
                </a:lnTo>
                <a:lnTo>
                  <a:pt x="135" y="727"/>
                </a:lnTo>
                <a:lnTo>
                  <a:pt x="192" y="676"/>
                </a:lnTo>
                <a:lnTo>
                  <a:pt x="239" y="629"/>
                </a:lnTo>
                <a:lnTo>
                  <a:pt x="244" y="618"/>
                </a:lnTo>
                <a:lnTo>
                  <a:pt x="239" y="613"/>
                </a:lnTo>
                <a:lnTo>
                  <a:pt x="234" y="613"/>
                </a:lnTo>
                <a:lnTo>
                  <a:pt x="239" y="608"/>
                </a:lnTo>
                <a:lnTo>
                  <a:pt x="260" y="592"/>
                </a:lnTo>
                <a:lnTo>
                  <a:pt x="255" y="613"/>
                </a:lnTo>
                <a:lnTo>
                  <a:pt x="255" y="618"/>
                </a:lnTo>
                <a:lnTo>
                  <a:pt x="255" y="639"/>
                </a:lnTo>
                <a:lnTo>
                  <a:pt x="244" y="639"/>
                </a:lnTo>
                <a:lnTo>
                  <a:pt x="239" y="639"/>
                </a:lnTo>
                <a:lnTo>
                  <a:pt x="239" y="650"/>
                </a:lnTo>
                <a:lnTo>
                  <a:pt x="239" y="665"/>
                </a:lnTo>
                <a:lnTo>
                  <a:pt x="0" y="956"/>
                </a:lnTo>
                <a:lnTo>
                  <a:pt x="0" y="977"/>
                </a:lnTo>
                <a:lnTo>
                  <a:pt x="5" y="966"/>
                </a:lnTo>
                <a:lnTo>
                  <a:pt x="31" y="961"/>
                </a:lnTo>
                <a:lnTo>
                  <a:pt x="0" y="998"/>
                </a:lnTo>
                <a:lnTo>
                  <a:pt x="31" y="961"/>
                </a:lnTo>
                <a:lnTo>
                  <a:pt x="57" y="956"/>
                </a:lnTo>
                <a:lnTo>
                  <a:pt x="63" y="961"/>
                </a:lnTo>
                <a:lnTo>
                  <a:pt x="63" y="956"/>
                </a:lnTo>
                <a:lnTo>
                  <a:pt x="68" y="951"/>
                </a:lnTo>
                <a:lnTo>
                  <a:pt x="89" y="946"/>
                </a:lnTo>
                <a:lnTo>
                  <a:pt x="0" y="1044"/>
                </a:lnTo>
                <a:lnTo>
                  <a:pt x="0" y="1268"/>
                </a:lnTo>
                <a:lnTo>
                  <a:pt x="78" y="1221"/>
                </a:lnTo>
                <a:lnTo>
                  <a:pt x="52" y="1247"/>
                </a:lnTo>
                <a:lnTo>
                  <a:pt x="47" y="1252"/>
                </a:lnTo>
                <a:lnTo>
                  <a:pt x="11" y="1289"/>
                </a:lnTo>
                <a:lnTo>
                  <a:pt x="5" y="1289"/>
                </a:lnTo>
                <a:lnTo>
                  <a:pt x="5" y="1294"/>
                </a:lnTo>
                <a:lnTo>
                  <a:pt x="5" y="1289"/>
                </a:lnTo>
                <a:lnTo>
                  <a:pt x="0" y="1299"/>
                </a:lnTo>
                <a:lnTo>
                  <a:pt x="47" y="1252"/>
                </a:lnTo>
                <a:lnTo>
                  <a:pt x="47" y="1257"/>
                </a:lnTo>
                <a:lnTo>
                  <a:pt x="47" y="1252"/>
                </a:lnTo>
                <a:lnTo>
                  <a:pt x="52" y="1252"/>
                </a:lnTo>
                <a:lnTo>
                  <a:pt x="63" y="1247"/>
                </a:lnTo>
                <a:lnTo>
                  <a:pt x="63" y="1242"/>
                </a:lnTo>
                <a:lnTo>
                  <a:pt x="57" y="1247"/>
                </a:lnTo>
                <a:lnTo>
                  <a:pt x="52" y="1247"/>
                </a:lnTo>
                <a:lnTo>
                  <a:pt x="83" y="1221"/>
                </a:lnTo>
                <a:lnTo>
                  <a:pt x="120" y="1200"/>
                </a:lnTo>
                <a:lnTo>
                  <a:pt x="78" y="1252"/>
                </a:lnTo>
                <a:lnTo>
                  <a:pt x="0" y="1304"/>
                </a:lnTo>
                <a:lnTo>
                  <a:pt x="0" y="1309"/>
                </a:lnTo>
                <a:lnTo>
                  <a:pt x="68" y="1263"/>
                </a:lnTo>
                <a:lnTo>
                  <a:pt x="0" y="1346"/>
                </a:lnTo>
                <a:lnTo>
                  <a:pt x="0" y="1351"/>
                </a:lnTo>
                <a:lnTo>
                  <a:pt x="73" y="1283"/>
                </a:lnTo>
                <a:lnTo>
                  <a:pt x="73" y="1278"/>
                </a:lnTo>
                <a:lnTo>
                  <a:pt x="73" y="1283"/>
                </a:lnTo>
                <a:lnTo>
                  <a:pt x="83" y="1278"/>
                </a:lnTo>
                <a:lnTo>
                  <a:pt x="78" y="1278"/>
                </a:lnTo>
                <a:lnTo>
                  <a:pt x="140" y="1221"/>
                </a:lnTo>
                <a:lnTo>
                  <a:pt x="114" y="1257"/>
                </a:lnTo>
                <a:lnTo>
                  <a:pt x="47" y="1315"/>
                </a:lnTo>
                <a:lnTo>
                  <a:pt x="0" y="1351"/>
                </a:lnTo>
                <a:lnTo>
                  <a:pt x="0" y="1387"/>
                </a:lnTo>
                <a:lnTo>
                  <a:pt x="73" y="1335"/>
                </a:lnTo>
                <a:lnTo>
                  <a:pt x="125" y="1294"/>
                </a:lnTo>
                <a:lnTo>
                  <a:pt x="78" y="1341"/>
                </a:lnTo>
                <a:lnTo>
                  <a:pt x="208" y="1226"/>
                </a:lnTo>
                <a:lnTo>
                  <a:pt x="166" y="1283"/>
                </a:lnTo>
                <a:lnTo>
                  <a:pt x="161" y="1283"/>
                </a:lnTo>
                <a:lnTo>
                  <a:pt x="161" y="1289"/>
                </a:lnTo>
                <a:lnTo>
                  <a:pt x="161" y="1294"/>
                </a:lnTo>
                <a:lnTo>
                  <a:pt x="156" y="1294"/>
                </a:lnTo>
                <a:lnTo>
                  <a:pt x="104" y="1330"/>
                </a:lnTo>
                <a:lnTo>
                  <a:pt x="99" y="1330"/>
                </a:lnTo>
                <a:lnTo>
                  <a:pt x="94" y="1335"/>
                </a:lnTo>
                <a:lnTo>
                  <a:pt x="89" y="1335"/>
                </a:lnTo>
                <a:lnTo>
                  <a:pt x="89" y="1341"/>
                </a:lnTo>
                <a:lnTo>
                  <a:pt x="57" y="1361"/>
                </a:lnTo>
                <a:lnTo>
                  <a:pt x="42" y="1372"/>
                </a:lnTo>
                <a:lnTo>
                  <a:pt x="37" y="1372"/>
                </a:lnTo>
                <a:lnTo>
                  <a:pt x="31" y="1372"/>
                </a:lnTo>
                <a:lnTo>
                  <a:pt x="21" y="1377"/>
                </a:lnTo>
                <a:lnTo>
                  <a:pt x="26" y="1377"/>
                </a:lnTo>
                <a:lnTo>
                  <a:pt x="21" y="1382"/>
                </a:lnTo>
                <a:lnTo>
                  <a:pt x="26" y="1382"/>
                </a:lnTo>
                <a:lnTo>
                  <a:pt x="21" y="1387"/>
                </a:lnTo>
                <a:lnTo>
                  <a:pt x="21" y="1382"/>
                </a:lnTo>
                <a:lnTo>
                  <a:pt x="16" y="1387"/>
                </a:lnTo>
                <a:lnTo>
                  <a:pt x="11" y="1387"/>
                </a:lnTo>
                <a:lnTo>
                  <a:pt x="5" y="1392"/>
                </a:lnTo>
                <a:lnTo>
                  <a:pt x="0" y="1398"/>
                </a:lnTo>
                <a:lnTo>
                  <a:pt x="0" y="1418"/>
                </a:lnTo>
                <a:lnTo>
                  <a:pt x="99" y="1361"/>
                </a:lnTo>
                <a:lnTo>
                  <a:pt x="99" y="1356"/>
                </a:lnTo>
                <a:lnTo>
                  <a:pt x="104" y="1356"/>
                </a:lnTo>
                <a:lnTo>
                  <a:pt x="120" y="1346"/>
                </a:lnTo>
                <a:lnTo>
                  <a:pt x="89" y="1392"/>
                </a:lnTo>
                <a:lnTo>
                  <a:pt x="83" y="1392"/>
                </a:lnTo>
                <a:lnTo>
                  <a:pt x="83" y="1398"/>
                </a:lnTo>
                <a:lnTo>
                  <a:pt x="5" y="1507"/>
                </a:lnTo>
                <a:lnTo>
                  <a:pt x="63" y="1429"/>
                </a:lnTo>
                <a:lnTo>
                  <a:pt x="68" y="1429"/>
                </a:lnTo>
                <a:lnTo>
                  <a:pt x="78" y="1424"/>
                </a:lnTo>
                <a:lnTo>
                  <a:pt x="78" y="1418"/>
                </a:lnTo>
                <a:lnTo>
                  <a:pt x="68" y="1424"/>
                </a:lnTo>
                <a:lnTo>
                  <a:pt x="83" y="1403"/>
                </a:lnTo>
                <a:lnTo>
                  <a:pt x="89" y="1403"/>
                </a:lnTo>
                <a:lnTo>
                  <a:pt x="94" y="1403"/>
                </a:lnTo>
                <a:lnTo>
                  <a:pt x="99" y="1398"/>
                </a:lnTo>
                <a:lnTo>
                  <a:pt x="99" y="1392"/>
                </a:lnTo>
                <a:lnTo>
                  <a:pt x="104" y="1392"/>
                </a:lnTo>
                <a:lnTo>
                  <a:pt x="99" y="1392"/>
                </a:lnTo>
                <a:lnTo>
                  <a:pt x="104" y="1392"/>
                </a:lnTo>
                <a:lnTo>
                  <a:pt x="99" y="1392"/>
                </a:lnTo>
                <a:lnTo>
                  <a:pt x="99" y="1387"/>
                </a:lnTo>
                <a:lnTo>
                  <a:pt x="94" y="1387"/>
                </a:lnTo>
                <a:lnTo>
                  <a:pt x="135" y="1341"/>
                </a:lnTo>
                <a:lnTo>
                  <a:pt x="135" y="1335"/>
                </a:lnTo>
                <a:lnTo>
                  <a:pt x="140" y="1335"/>
                </a:lnTo>
                <a:lnTo>
                  <a:pt x="146" y="1330"/>
                </a:lnTo>
                <a:lnTo>
                  <a:pt x="2276" y="2364"/>
                </a:lnTo>
                <a:lnTo>
                  <a:pt x="499" y="1205"/>
                </a:lnTo>
                <a:lnTo>
                  <a:pt x="483" y="1216"/>
                </a:lnTo>
                <a:lnTo>
                  <a:pt x="494" y="1211"/>
                </a:lnTo>
                <a:lnTo>
                  <a:pt x="499" y="1200"/>
                </a:lnTo>
                <a:lnTo>
                  <a:pt x="504" y="1205"/>
                </a:lnTo>
                <a:lnTo>
                  <a:pt x="499" y="1205"/>
                </a:lnTo>
                <a:lnTo>
                  <a:pt x="2276" y="2364"/>
                </a:lnTo>
                <a:lnTo>
                  <a:pt x="499" y="1200"/>
                </a:lnTo>
                <a:lnTo>
                  <a:pt x="504" y="1195"/>
                </a:lnTo>
                <a:lnTo>
                  <a:pt x="504" y="1200"/>
                </a:lnTo>
                <a:lnTo>
                  <a:pt x="499" y="1200"/>
                </a:lnTo>
                <a:lnTo>
                  <a:pt x="2276" y="2364"/>
                </a:lnTo>
                <a:lnTo>
                  <a:pt x="785" y="618"/>
                </a:lnTo>
                <a:lnTo>
                  <a:pt x="785" y="629"/>
                </a:lnTo>
                <a:lnTo>
                  <a:pt x="785" y="634"/>
                </a:lnTo>
                <a:lnTo>
                  <a:pt x="790" y="748"/>
                </a:lnTo>
                <a:lnTo>
                  <a:pt x="790" y="753"/>
                </a:lnTo>
                <a:lnTo>
                  <a:pt x="785" y="753"/>
                </a:lnTo>
                <a:lnTo>
                  <a:pt x="790" y="753"/>
                </a:lnTo>
                <a:lnTo>
                  <a:pt x="785" y="816"/>
                </a:lnTo>
                <a:lnTo>
                  <a:pt x="785" y="795"/>
                </a:lnTo>
                <a:lnTo>
                  <a:pt x="779" y="774"/>
                </a:lnTo>
                <a:lnTo>
                  <a:pt x="779" y="696"/>
                </a:lnTo>
                <a:lnTo>
                  <a:pt x="774" y="582"/>
                </a:lnTo>
                <a:lnTo>
                  <a:pt x="779" y="582"/>
                </a:lnTo>
                <a:lnTo>
                  <a:pt x="785" y="618"/>
                </a:lnTo>
                <a:lnTo>
                  <a:pt x="2276" y="2364"/>
                </a:lnTo>
                <a:lnTo>
                  <a:pt x="779" y="577"/>
                </a:lnTo>
                <a:lnTo>
                  <a:pt x="774" y="577"/>
                </a:lnTo>
                <a:lnTo>
                  <a:pt x="774" y="582"/>
                </a:lnTo>
                <a:lnTo>
                  <a:pt x="769" y="535"/>
                </a:lnTo>
                <a:lnTo>
                  <a:pt x="764" y="515"/>
                </a:lnTo>
                <a:lnTo>
                  <a:pt x="764" y="478"/>
                </a:lnTo>
                <a:lnTo>
                  <a:pt x="779" y="577"/>
                </a:lnTo>
                <a:lnTo>
                  <a:pt x="2276" y="2364"/>
                </a:lnTo>
                <a:lnTo>
                  <a:pt x="728" y="556"/>
                </a:lnTo>
                <a:lnTo>
                  <a:pt x="738" y="551"/>
                </a:lnTo>
                <a:lnTo>
                  <a:pt x="738" y="546"/>
                </a:lnTo>
                <a:lnTo>
                  <a:pt x="738" y="587"/>
                </a:lnTo>
                <a:lnTo>
                  <a:pt x="728" y="556"/>
                </a:lnTo>
                <a:lnTo>
                  <a:pt x="2276" y="2364"/>
                </a:lnTo>
                <a:lnTo>
                  <a:pt x="728" y="1013"/>
                </a:lnTo>
                <a:lnTo>
                  <a:pt x="728" y="1013"/>
                </a:lnTo>
                <a:lnTo>
                  <a:pt x="728" y="1018"/>
                </a:lnTo>
                <a:lnTo>
                  <a:pt x="728" y="1013"/>
                </a:lnTo>
                <a:lnTo>
                  <a:pt x="2276" y="2364"/>
                </a:lnTo>
                <a:lnTo>
                  <a:pt x="509" y="857"/>
                </a:lnTo>
                <a:lnTo>
                  <a:pt x="504" y="863"/>
                </a:lnTo>
                <a:lnTo>
                  <a:pt x="504" y="857"/>
                </a:lnTo>
                <a:lnTo>
                  <a:pt x="509" y="857"/>
                </a:lnTo>
                <a:lnTo>
                  <a:pt x="2276" y="2364"/>
                </a:lnTo>
                <a:lnTo>
                  <a:pt x="509" y="1065"/>
                </a:lnTo>
                <a:lnTo>
                  <a:pt x="520" y="1060"/>
                </a:lnTo>
                <a:lnTo>
                  <a:pt x="504" y="1070"/>
                </a:lnTo>
                <a:lnTo>
                  <a:pt x="509" y="1065"/>
                </a:lnTo>
                <a:lnTo>
                  <a:pt x="2276" y="2364"/>
                </a:lnTo>
                <a:lnTo>
                  <a:pt x="494" y="1076"/>
                </a:lnTo>
                <a:lnTo>
                  <a:pt x="520" y="1070"/>
                </a:lnTo>
                <a:lnTo>
                  <a:pt x="489" y="1081"/>
                </a:lnTo>
                <a:lnTo>
                  <a:pt x="494" y="1076"/>
                </a:lnTo>
                <a:lnTo>
                  <a:pt x="2276" y="2364"/>
                </a:lnTo>
                <a:lnTo>
                  <a:pt x="483" y="1086"/>
                </a:lnTo>
                <a:lnTo>
                  <a:pt x="546" y="1070"/>
                </a:lnTo>
                <a:lnTo>
                  <a:pt x="504" y="1091"/>
                </a:lnTo>
                <a:lnTo>
                  <a:pt x="546" y="1081"/>
                </a:lnTo>
                <a:lnTo>
                  <a:pt x="447" y="1117"/>
                </a:lnTo>
                <a:lnTo>
                  <a:pt x="483" y="1086"/>
                </a:lnTo>
                <a:lnTo>
                  <a:pt x="2276" y="2364"/>
                </a:lnTo>
                <a:lnTo>
                  <a:pt x="395" y="1112"/>
                </a:lnTo>
                <a:lnTo>
                  <a:pt x="400" y="1107"/>
                </a:lnTo>
                <a:lnTo>
                  <a:pt x="400" y="1112"/>
                </a:lnTo>
                <a:lnTo>
                  <a:pt x="400" y="1107"/>
                </a:lnTo>
                <a:lnTo>
                  <a:pt x="400" y="1112"/>
                </a:lnTo>
                <a:lnTo>
                  <a:pt x="395" y="1112"/>
                </a:lnTo>
                <a:lnTo>
                  <a:pt x="2276" y="2364"/>
                </a:lnTo>
                <a:lnTo>
                  <a:pt x="421" y="1044"/>
                </a:lnTo>
                <a:lnTo>
                  <a:pt x="416" y="1055"/>
                </a:lnTo>
                <a:lnTo>
                  <a:pt x="390" y="1070"/>
                </a:lnTo>
                <a:lnTo>
                  <a:pt x="421" y="1044"/>
                </a:lnTo>
                <a:lnTo>
                  <a:pt x="2276" y="2364"/>
                </a:lnTo>
                <a:lnTo>
                  <a:pt x="317" y="733"/>
                </a:lnTo>
                <a:lnTo>
                  <a:pt x="322" y="727"/>
                </a:lnTo>
                <a:lnTo>
                  <a:pt x="322" y="733"/>
                </a:lnTo>
                <a:lnTo>
                  <a:pt x="317" y="727"/>
                </a:lnTo>
                <a:lnTo>
                  <a:pt x="317" y="733"/>
                </a:lnTo>
                <a:lnTo>
                  <a:pt x="2276" y="2364"/>
                </a:lnTo>
                <a:lnTo>
                  <a:pt x="281" y="546"/>
                </a:lnTo>
                <a:lnTo>
                  <a:pt x="281" y="540"/>
                </a:lnTo>
                <a:lnTo>
                  <a:pt x="286" y="546"/>
                </a:lnTo>
                <a:lnTo>
                  <a:pt x="281" y="551"/>
                </a:lnTo>
                <a:lnTo>
                  <a:pt x="281" y="546"/>
                </a:lnTo>
                <a:lnTo>
                  <a:pt x="2276" y="2364"/>
                </a:lnTo>
                <a:lnTo>
                  <a:pt x="270" y="582"/>
                </a:lnTo>
                <a:lnTo>
                  <a:pt x="281" y="577"/>
                </a:lnTo>
                <a:lnTo>
                  <a:pt x="286" y="603"/>
                </a:lnTo>
                <a:lnTo>
                  <a:pt x="281" y="613"/>
                </a:lnTo>
                <a:lnTo>
                  <a:pt x="276" y="618"/>
                </a:lnTo>
                <a:lnTo>
                  <a:pt x="265" y="613"/>
                </a:lnTo>
                <a:lnTo>
                  <a:pt x="270" y="582"/>
                </a:lnTo>
                <a:lnTo>
                  <a:pt x="2276" y="2364"/>
                </a:lnTo>
                <a:lnTo>
                  <a:pt x="260" y="629"/>
                </a:lnTo>
                <a:lnTo>
                  <a:pt x="265" y="634"/>
                </a:lnTo>
                <a:lnTo>
                  <a:pt x="260" y="644"/>
                </a:lnTo>
                <a:lnTo>
                  <a:pt x="255" y="639"/>
                </a:lnTo>
                <a:lnTo>
                  <a:pt x="260" y="629"/>
                </a:lnTo>
                <a:lnTo>
                  <a:pt x="2276" y="2364"/>
                </a:lnTo>
                <a:lnTo>
                  <a:pt x="244" y="696"/>
                </a:lnTo>
                <a:lnTo>
                  <a:pt x="286" y="644"/>
                </a:lnTo>
                <a:lnTo>
                  <a:pt x="281" y="676"/>
                </a:lnTo>
                <a:lnTo>
                  <a:pt x="234" y="727"/>
                </a:lnTo>
                <a:lnTo>
                  <a:pt x="244" y="696"/>
                </a:lnTo>
                <a:lnTo>
                  <a:pt x="2276" y="2364"/>
                </a:lnTo>
                <a:lnTo>
                  <a:pt x="11" y="961"/>
                </a:lnTo>
                <a:lnTo>
                  <a:pt x="239" y="702"/>
                </a:lnTo>
                <a:lnTo>
                  <a:pt x="229" y="733"/>
                </a:lnTo>
                <a:lnTo>
                  <a:pt x="192" y="769"/>
                </a:lnTo>
                <a:lnTo>
                  <a:pt x="187" y="769"/>
                </a:lnTo>
                <a:lnTo>
                  <a:pt x="172" y="774"/>
                </a:lnTo>
                <a:lnTo>
                  <a:pt x="172" y="779"/>
                </a:lnTo>
                <a:lnTo>
                  <a:pt x="177" y="785"/>
                </a:lnTo>
                <a:lnTo>
                  <a:pt x="161" y="800"/>
                </a:lnTo>
                <a:lnTo>
                  <a:pt x="52" y="940"/>
                </a:lnTo>
                <a:lnTo>
                  <a:pt x="11" y="961"/>
                </a:lnTo>
                <a:lnTo>
                  <a:pt x="2276" y="2364"/>
                </a:lnTo>
                <a:lnTo>
                  <a:pt x="224" y="743"/>
                </a:lnTo>
                <a:lnTo>
                  <a:pt x="213" y="774"/>
                </a:lnTo>
                <a:lnTo>
                  <a:pt x="198" y="774"/>
                </a:lnTo>
                <a:lnTo>
                  <a:pt x="224" y="743"/>
                </a:lnTo>
                <a:lnTo>
                  <a:pt x="2276" y="2364"/>
                </a:lnTo>
                <a:lnTo>
                  <a:pt x="135" y="883"/>
                </a:lnTo>
                <a:lnTo>
                  <a:pt x="114" y="899"/>
                </a:lnTo>
                <a:lnTo>
                  <a:pt x="52" y="935"/>
                </a:lnTo>
                <a:lnTo>
                  <a:pt x="182" y="790"/>
                </a:lnTo>
                <a:lnTo>
                  <a:pt x="192" y="795"/>
                </a:lnTo>
                <a:lnTo>
                  <a:pt x="198" y="795"/>
                </a:lnTo>
                <a:lnTo>
                  <a:pt x="203" y="790"/>
                </a:lnTo>
                <a:lnTo>
                  <a:pt x="192" y="821"/>
                </a:lnTo>
                <a:lnTo>
                  <a:pt x="213" y="785"/>
                </a:lnTo>
                <a:lnTo>
                  <a:pt x="218" y="774"/>
                </a:lnTo>
                <a:lnTo>
                  <a:pt x="234" y="738"/>
                </a:lnTo>
                <a:lnTo>
                  <a:pt x="281" y="681"/>
                </a:lnTo>
                <a:lnTo>
                  <a:pt x="260" y="738"/>
                </a:lnTo>
                <a:lnTo>
                  <a:pt x="255" y="738"/>
                </a:lnTo>
                <a:lnTo>
                  <a:pt x="244" y="748"/>
                </a:lnTo>
                <a:lnTo>
                  <a:pt x="250" y="748"/>
                </a:lnTo>
                <a:lnTo>
                  <a:pt x="255" y="743"/>
                </a:lnTo>
                <a:lnTo>
                  <a:pt x="229" y="779"/>
                </a:lnTo>
                <a:lnTo>
                  <a:pt x="198" y="821"/>
                </a:lnTo>
                <a:lnTo>
                  <a:pt x="192" y="826"/>
                </a:lnTo>
                <a:lnTo>
                  <a:pt x="192" y="821"/>
                </a:lnTo>
                <a:lnTo>
                  <a:pt x="187" y="826"/>
                </a:lnTo>
                <a:lnTo>
                  <a:pt x="135" y="883"/>
                </a:lnTo>
                <a:lnTo>
                  <a:pt x="2276" y="2364"/>
                </a:lnTo>
                <a:lnTo>
                  <a:pt x="213" y="951"/>
                </a:lnTo>
                <a:lnTo>
                  <a:pt x="218" y="946"/>
                </a:lnTo>
                <a:lnTo>
                  <a:pt x="213" y="946"/>
                </a:lnTo>
                <a:lnTo>
                  <a:pt x="218" y="946"/>
                </a:lnTo>
                <a:lnTo>
                  <a:pt x="213" y="951"/>
                </a:lnTo>
                <a:lnTo>
                  <a:pt x="2276" y="2364"/>
                </a:lnTo>
                <a:lnTo>
                  <a:pt x="203" y="1174"/>
                </a:lnTo>
                <a:lnTo>
                  <a:pt x="198" y="1169"/>
                </a:lnTo>
                <a:lnTo>
                  <a:pt x="192" y="1169"/>
                </a:lnTo>
                <a:lnTo>
                  <a:pt x="192" y="1174"/>
                </a:lnTo>
                <a:lnTo>
                  <a:pt x="187" y="1174"/>
                </a:lnTo>
                <a:lnTo>
                  <a:pt x="187" y="1179"/>
                </a:lnTo>
                <a:lnTo>
                  <a:pt x="192" y="1179"/>
                </a:lnTo>
                <a:lnTo>
                  <a:pt x="198" y="1179"/>
                </a:lnTo>
                <a:lnTo>
                  <a:pt x="192" y="1185"/>
                </a:lnTo>
                <a:lnTo>
                  <a:pt x="172" y="1195"/>
                </a:lnTo>
                <a:lnTo>
                  <a:pt x="187" y="1185"/>
                </a:lnTo>
                <a:lnTo>
                  <a:pt x="146" y="1226"/>
                </a:lnTo>
                <a:lnTo>
                  <a:pt x="172" y="1195"/>
                </a:lnTo>
                <a:lnTo>
                  <a:pt x="229" y="1117"/>
                </a:lnTo>
                <a:lnTo>
                  <a:pt x="281" y="1076"/>
                </a:lnTo>
                <a:lnTo>
                  <a:pt x="333" y="1029"/>
                </a:lnTo>
                <a:lnTo>
                  <a:pt x="374" y="977"/>
                </a:lnTo>
                <a:lnTo>
                  <a:pt x="379" y="977"/>
                </a:lnTo>
                <a:lnTo>
                  <a:pt x="307" y="1060"/>
                </a:lnTo>
                <a:lnTo>
                  <a:pt x="239" y="1138"/>
                </a:lnTo>
                <a:lnTo>
                  <a:pt x="234" y="1138"/>
                </a:lnTo>
                <a:lnTo>
                  <a:pt x="213" y="1164"/>
                </a:lnTo>
                <a:lnTo>
                  <a:pt x="213" y="1159"/>
                </a:lnTo>
                <a:lnTo>
                  <a:pt x="203" y="1159"/>
                </a:lnTo>
                <a:lnTo>
                  <a:pt x="208" y="1164"/>
                </a:lnTo>
                <a:lnTo>
                  <a:pt x="213" y="1164"/>
                </a:lnTo>
                <a:lnTo>
                  <a:pt x="203" y="1174"/>
                </a:lnTo>
                <a:lnTo>
                  <a:pt x="2276" y="2364"/>
                </a:lnTo>
                <a:lnTo>
                  <a:pt x="270" y="1164"/>
                </a:lnTo>
                <a:lnTo>
                  <a:pt x="250" y="1205"/>
                </a:lnTo>
                <a:lnTo>
                  <a:pt x="244" y="1226"/>
                </a:lnTo>
                <a:lnTo>
                  <a:pt x="250" y="1221"/>
                </a:lnTo>
                <a:lnTo>
                  <a:pt x="255" y="1221"/>
                </a:lnTo>
                <a:lnTo>
                  <a:pt x="255" y="1216"/>
                </a:lnTo>
                <a:lnTo>
                  <a:pt x="255" y="1211"/>
                </a:lnTo>
                <a:lnTo>
                  <a:pt x="281" y="1179"/>
                </a:lnTo>
                <a:lnTo>
                  <a:pt x="343" y="1107"/>
                </a:lnTo>
                <a:lnTo>
                  <a:pt x="400" y="1081"/>
                </a:lnTo>
                <a:lnTo>
                  <a:pt x="364" y="1128"/>
                </a:lnTo>
                <a:lnTo>
                  <a:pt x="265" y="1211"/>
                </a:lnTo>
                <a:lnTo>
                  <a:pt x="182" y="1278"/>
                </a:lnTo>
                <a:lnTo>
                  <a:pt x="270" y="1164"/>
                </a:lnTo>
                <a:lnTo>
                  <a:pt x="2276" y="2364"/>
                </a:lnTo>
                <a:lnTo>
                  <a:pt x="327" y="1143"/>
                </a:lnTo>
                <a:lnTo>
                  <a:pt x="317" y="1148"/>
                </a:lnTo>
                <a:lnTo>
                  <a:pt x="322" y="1148"/>
                </a:lnTo>
                <a:lnTo>
                  <a:pt x="327" y="1153"/>
                </a:lnTo>
                <a:lnTo>
                  <a:pt x="333" y="1148"/>
                </a:lnTo>
                <a:lnTo>
                  <a:pt x="333" y="1143"/>
                </a:lnTo>
                <a:lnTo>
                  <a:pt x="327" y="1143"/>
                </a:lnTo>
                <a:lnTo>
                  <a:pt x="2276" y="2364"/>
                </a:lnTo>
                <a:lnTo>
                  <a:pt x="909" y="390"/>
                </a:lnTo>
                <a:lnTo>
                  <a:pt x="904" y="395"/>
                </a:lnTo>
                <a:lnTo>
                  <a:pt x="904" y="390"/>
                </a:lnTo>
                <a:lnTo>
                  <a:pt x="904" y="395"/>
                </a:lnTo>
                <a:lnTo>
                  <a:pt x="899" y="395"/>
                </a:lnTo>
                <a:lnTo>
                  <a:pt x="904" y="395"/>
                </a:lnTo>
                <a:lnTo>
                  <a:pt x="909" y="390"/>
                </a:lnTo>
                <a:lnTo>
                  <a:pt x="2276" y="2364"/>
                </a:lnTo>
                <a:lnTo>
                  <a:pt x="343" y="2213"/>
                </a:lnTo>
                <a:lnTo>
                  <a:pt x="338" y="2234"/>
                </a:lnTo>
                <a:lnTo>
                  <a:pt x="333" y="2234"/>
                </a:lnTo>
                <a:lnTo>
                  <a:pt x="333" y="2224"/>
                </a:lnTo>
                <a:lnTo>
                  <a:pt x="327" y="2244"/>
                </a:lnTo>
                <a:lnTo>
                  <a:pt x="338" y="2234"/>
                </a:lnTo>
                <a:lnTo>
                  <a:pt x="343" y="2213"/>
                </a:lnTo>
                <a:lnTo>
                  <a:pt x="2276" y="2364"/>
                </a:lnTo>
                <a:lnTo>
                  <a:pt x="364" y="1252"/>
                </a:lnTo>
                <a:lnTo>
                  <a:pt x="369" y="1252"/>
                </a:lnTo>
                <a:lnTo>
                  <a:pt x="369" y="1247"/>
                </a:lnTo>
                <a:lnTo>
                  <a:pt x="369" y="1242"/>
                </a:lnTo>
                <a:lnTo>
                  <a:pt x="364" y="1242"/>
                </a:lnTo>
                <a:lnTo>
                  <a:pt x="364" y="1237"/>
                </a:lnTo>
                <a:lnTo>
                  <a:pt x="353" y="1242"/>
                </a:lnTo>
                <a:lnTo>
                  <a:pt x="348" y="1247"/>
                </a:lnTo>
                <a:lnTo>
                  <a:pt x="348" y="1252"/>
                </a:lnTo>
                <a:lnTo>
                  <a:pt x="348" y="1247"/>
                </a:lnTo>
                <a:lnTo>
                  <a:pt x="348" y="1252"/>
                </a:lnTo>
                <a:lnTo>
                  <a:pt x="353" y="1252"/>
                </a:lnTo>
                <a:lnTo>
                  <a:pt x="348" y="1252"/>
                </a:lnTo>
                <a:lnTo>
                  <a:pt x="353" y="1252"/>
                </a:lnTo>
                <a:lnTo>
                  <a:pt x="359" y="1252"/>
                </a:lnTo>
                <a:lnTo>
                  <a:pt x="353" y="1252"/>
                </a:lnTo>
                <a:lnTo>
                  <a:pt x="359" y="1252"/>
                </a:lnTo>
                <a:lnTo>
                  <a:pt x="353" y="1252"/>
                </a:lnTo>
                <a:lnTo>
                  <a:pt x="359" y="1252"/>
                </a:lnTo>
                <a:lnTo>
                  <a:pt x="353" y="1257"/>
                </a:lnTo>
                <a:lnTo>
                  <a:pt x="359" y="1252"/>
                </a:lnTo>
                <a:lnTo>
                  <a:pt x="359" y="1257"/>
                </a:lnTo>
                <a:lnTo>
                  <a:pt x="364" y="1252"/>
                </a:lnTo>
                <a:lnTo>
                  <a:pt x="2276" y="2364"/>
                </a:lnTo>
                <a:lnTo>
                  <a:pt x="338" y="1382"/>
                </a:lnTo>
                <a:lnTo>
                  <a:pt x="333" y="1387"/>
                </a:lnTo>
                <a:lnTo>
                  <a:pt x="338" y="1387"/>
                </a:lnTo>
                <a:lnTo>
                  <a:pt x="343" y="1382"/>
                </a:lnTo>
                <a:lnTo>
                  <a:pt x="338" y="1382"/>
                </a:lnTo>
                <a:lnTo>
                  <a:pt x="2276" y="2364"/>
                </a:lnTo>
                <a:lnTo>
                  <a:pt x="333" y="1974"/>
                </a:lnTo>
                <a:lnTo>
                  <a:pt x="338" y="1912"/>
                </a:lnTo>
                <a:lnTo>
                  <a:pt x="333" y="1922"/>
                </a:lnTo>
                <a:lnTo>
                  <a:pt x="333" y="1938"/>
                </a:lnTo>
                <a:lnTo>
                  <a:pt x="333" y="1974"/>
                </a:lnTo>
                <a:lnTo>
                  <a:pt x="2276" y="2364"/>
                </a:lnTo>
                <a:lnTo>
                  <a:pt x="333" y="1335"/>
                </a:lnTo>
                <a:lnTo>
                  <a:pt x="327" y="1341"/>
                </a:lnTo>
                <a:lnTo>
                  <a:pt x="333" y="1341"/>
                </a:lnTo>
                <a:lnTo>
                  <a:pt x="333" y="1335"/>
                </a:lnTo>
                <a:lnTo>
                  <a:pt x="2276" y="2364"/>
                </a:lnTo>
                <a:lnTo>
                  <a:pt x="343" y="1335"/>
                </a:lnTo>
                <a:lnTo>
                  <a:pt x="338" y="1335"/>
                </a:lnTo>
                <a:lnTo>
                  <a:pt x="333" y="1341"/>
                </a:lnTo>
                <a:lnTo>
                  <a:pt x="338" y="1341"/>
                </a:lnTo>
                <a:lnTo>
                  <a:pt x="343" y="1335"/>
                </a:lnTo>
                <a:lnTo>
                  <a:pt x="2276" y="2364"/>
                </a:lnTo>
                <a:lnTo>
                  <a:pt x="327" y="1974"/>
                </a:lnTo>
                <a:lnTo>
                  <a:pt x="327" y="1990"/>
                </a:lnTo>
                <a:lnTo>
                  <a:pt x="333" y="1979"/>
                </a:lnTo>
                <a:lnTo>
                  <a:pt x="327" y="1974"/>
                </a:lnTo>
                <a:lnTo>
                  <a:pt x="2276" y="2364"/>
                </a:lnTo>
                <a:lnTo>
                  <a:pt x="333" y="1330"/>
                </a:lnTo>
                <a:lnTo>
                  <a:pt x="327" y="1330"/>
                </a:lnTo>
                <a:lnTo>
                  <a:pt x="322" y="1335"/>
                </a:lnTo>
                <a:lnTo>
                  <a:pt x="327" y="1335"/>
                </a:lnTo>
                <a:lnTo>
                  <a:pt x="333" y="1335"/>
                </a:lnTo>
                <a:lnTo>
                  <a:pt x="333" y="1330"/>
                </a:lnTo>
                <a:lnTo>
                  <a:pt x="2276" y="2364"/>
                </a:lnTo>
                <a:lnTo>
                  <a:pt x="463" y="1122"/>
                </a:lnTo>
                <a:lnTo>
                  <a:pt x="463" y="1128"/>
                </a:lnTo>
                <a:lnTo>
                  <a:pt x="468" y="1122"/>
                </a:lnTo>
                <a:lnTo>
                  <a:pt x="473" y="1117"/>
                </a:lnTo>
                <a:lnTo>
                  <a:pt x="478" y="1112"/>
                </a:lnTo>
                <a:lnTo>
                  <a:pt x="483" y="1112"/>
                </a:lnTo>
                <a:lnTo>
                  <a:pt x="483" y="1107"/>
                </a:lnTo>
                <a:lnTo>
                  <a:pt x="478" y="1112"/>
                </a:lnTo>
                <a:lnTo>
                  <a:pt x="468" y="1117"/>
                </a:lnTo>
                <a:lnTo>
                  <a:pt x="463" y="1122"/>
                </a:lnTo>
                <a:lnTo>
                  <a:pt x="2276" y="2364"/>
                </a:lnTo>
                <a:lnTo>
                  <a:pt x="447" y="1221"/>
                </a:lnTo>
                <a:lnTo>
                  <a:pt x="452" y="1221"/>
                </a:lnTo>
                <a:lnTo>
                  <a:pt x="457" y="1221"/>
                </a:lnTo>
                <a:lnTo>
                  <a:pt x="457" y="1216"/>
                </a:lnTo>
                <a:lnTo>
                  <a:pt x="463" y="1216"/>
                </a:lnTo>
                <a:lnTo>
                  <a:pt x="457" y="1211"/>
                </a:lnTo>
                <a:lnTo>
                  <a:pt x="452" y="1211"/>
                </a:lnTo>
                <a:lnTo>
                  <a:pt x="447" y="1216"/>
                </a:lnTo>
                <a:lnTo>
                  <a:pt x="447" y="1221"/>
                </a:lnTo>
                <a:lnTo>
                  <a:pt x="2276" y="2364"/>
                </a:lnTo>
                <a:lnTo>
                  <a:pt x="379" y="1320"/>
                </a:lnTo>
                <a:lnTo>
                  <a:pt x="385" y="1315"/>
                </a:lnTo>
                <a:lnTo>
                  <a:pt x="374" y="1315"/>
                </a:lnTo>
                <a:lnTo>
                  <a:pt x="374" y="1320"/>
                </a:lnTo>
                <a:lnTo>
                  <a:pt x="379" y="1320"/>
                </a:lnTo>
                <a:lnTo>
                  <a:pt x="2276" y="2364"/>
                </a:lnTo>
                <a:lnTo>
                  <a:pt x="379" y="1372"/>
                </a:lnTo>
                <a:lnTo>
                  <a:pt x="390" y="1366"/>
                </a:lnTo>
                <a:lnTo>
                  <a:pt x="390" y="1361"/>
                </a:lnTo>
                <a:lnTo>
                  <a:pt x="379" y="1372"/>
                </a:lnTo>
                <a:lnTo>
                  <a:pt x="2276" y="2364"/>
                </a:lnTo>
                <a:lnTo>
                  <a:pt x="395" y="1325"/>
                </a:lnTo>
                <a:lnTo>
                  <a:pt x="390" y="1320"/>
                </a:lnTo>
                <a:lnTo>
                  <a:pt x="385" y="1320"/>
                </a:lnTo>
                <a:lnTo>
                  <a:pt x="379" y="1325"/>
                </a:lnTo>
                <a:lnTo>
                  <a:pt x="374" y="1330"/>
                </a:lnTo>
                <a:lnTo>
                  <a:pt x="379" y="1330"/>
                </a:lnTo>
                <a:lnTo>
                  <a:pt x="374" y="1330"/>
                </a:lnTo>
                <a:lnTo>
                  <a:pt x="374" y="1335"/>
                </a:lnTo>
                <a:lnTo>
                  <a:pt x="379" y="1330"/>
                </a:lnTo>
                <a:lnTo>
                  <a:pt x="374" y="1335"/>
                </a:lnTo>
                <a:lnTo>
                  <a:pt x="379" y="1335"/>
                </a:lnTo>
                <a:lnTo>
                  <a:pt x="385" y="1335"/>
                </a:lnTo>
                <a:lnTo>
                  <a:pt x="385" y="1330"/>
                </a:lnTo>
                <a:lnTo>
                  <a:pt x="390" y="1330"/>
                </a:lnTo>
                <a:lnTo>
                  <a:pt x="390" y="1325"/>
                </a:lnTo>
                <a:lnTo>
                  <a:pt x="395" y="1325"/>
                </a:lnTo>
                <a:lnTo>
                  <a:pt x="2276" y="2364"/>
                </a:lnTo>
                <a:lnTo>
                  <a:pt x="395" y="1283"/>
                </a:lnTo>
                <a:lnTo>
                  <a:pt x="390" y="1278"/>
                </a:lnTo>
                <a:lnTo>
                  <a:pt x="385" y="1278"/>
                </a:lnTo>
                <a:lnTo>
                  <a:pt x="385" y="1283"/>
                </a:lnTo>
                <a:lnTo>
                  <a:pt x="379" y="1283"/>
                </a:lnTo>
                <a:lnTo>
                  <a:pt x="374" y="1283"/>
                </a:lnTo>
                <a:lnTo>
                  <a:pt x="369" y="1289"/>
                </a:lnTo>
                <a:lnTo>
                  <a:pt x="374" y="1289"/>
                </a:lnTo>
                <a:lnTo>
                  <a:pt x="369" y="1289"/>
                </a:lnTo>
                <a:lnTo>
                  <a:pt x="369" y="1294"/>
                </a:lnTo>
                <a:lnTo>
                  <a:pt x="369" y="1299"/>
                </a:lnTo>
                <a:lnTo>
                  <a:pt x="369" y="1294"/>
                </a:lnTo>
                <a:lnTo>
                  <a:pt x="369" y="1299"/>
                </a:lnTo>
                <a:lnTo>
                  <a:pt x="374" y="1299"/>
                </a:lnTo>
                <a:lnTo>
                  <a:pt x="369" y="1299"/>
                </a:lnTo>
                <a:lnTo>
                  <a:pt x="374" y="1299"/>
                </a:lnTo>
                <a:lnTo>
                  <a:pt x="379" y="1299"/>
                </a:lnTo>
                <a:lnTo>
                  <a:pt x="385" y="1299"/>
                </a:lnTo>
                <a:lnTo>
                  <a:pt x="390" y="1294"/>
                </a:lnTo>
                <a:lnTo>
                  <a:pt x="390" y="1289"/>
                </a:lnTo>
                <a:lnTo>
                  <a:pt x="395" y="1289"/>
                </a:lnTo>
                <a:lnTo>
                  <a:pt x="395" y="1283"/>
                </a:lnTo>
                <a:lnTo>
                  <a:pt x="2276" y="2364"/>
                </a:lnTo>
                <a:lnTo>
                  <a:pt x="270" y="1361"/>
                </a:lnTo>
                <a:lnTo>
                  <a:pt x="270" y="1356"/>
                </a:lnTo>
                <a:lnTo>
                  <a:pt x="260" y="1356"/>
                </a:lnTo>
                <a:lnTo>
                  <a:pt x="255" y="1361"/>
                </a:lnTo>
                <a:lnTo>
                  <a:pt x="250" y="1366"/>
                </a:lnTo>
                <a:lnTo>
                  <a:pt x="244" y="1372"/>
                </a:lnTo>
                <a:lnTo>
                  <a:pt x="239" y="1377"/>
                </a:lnTo>
                <a:lnTo>
                  <a:pt x="244" y="1377"/>
                </a:lnTo>
                <a:lnTo>
                  <a:pt x="239" y="1377"/>
                </a:lnTo>
                <a:lnTo>
                  <a:pt x="244" y="1377"/>
                </a:lnTo>
                <a:lnTo>
                  <a:pt x="239" y="1382"/>
                </a:lnTo>
                <a:lnTo>
                  <a:pt x="244" y="1377"/>
                </a:lnTo>
                <a:lnTo>
                  <a:pt x="250" y="1377"/>
                </a:lnTo>
                <a:lnTo>
                  <a:pt x="250" y="1382"/>
                </a:lnTo>
                <a:lnTo>
                  <a:pt x="250" y="1377"/>
                </a:lnTo>
                <a:lnTo>
                  <a:pt x="255" y="1377"/>
                </a:lnTo>
                <a:lnTo>
                  <a:pt x="255" y="1382"/>
                </a:lnTo>
                <a:lnTo>
                  <a:pt x="255" y="1377"/>
                </a:lnTo>
                <a:lnTo>
                  <a:pt x="265" y="1372"/>
                </a:lnTo>
                <a:lnTo>
                  <a:pt x="265" y="1366"/>
                </a:lnTo>
                <a:lnTo>
                  <a:pt x="270" y="1366"/>
                </a:lnTo>
                <a:lnTo>
                  <a:pt x="270" y="1361"/>
                </a:lnTo>
                <a:lnTo>
                  <a:pt x="2276" y="2364"/>
                </a:lnTo>
                <a:lnTo>
                  <a:pt x="255" y="1289"/>
                </a:lnTo>
                <a:lnTo>
                  <a:pt x="244" y="1294"/>
                </a:lnTo>
                <a:lnTo>
                  <a:pt x="234" y="1299"/>
                </a:lnTo>
                <a:lnTo>
                  <a:pt x="239" y="1299"/>
                </a:lnTo>
                <a:lnTo>
                  <a:pt x="255" y="1294"/>
                </a:lnTo>
                <a:lnTo>
                  <a:pt x="255" y="1289"/>
                </a:lnTo>
                <a:lnTo>
                  <a:pt x="2276" y="2364"/>
                </a:lnTo>
                <a:lnTo>
                  <a:pt x="286" y="1278"/>
                </a:lnTo>
                <a:lnTo>
                  <a:pt x="286" y="1273"/>
                </a:lnTo>
                <a:lnTo>
                  <a:pt x="281" y="1278"/>
                </a:lnTo>
                <a:lnTo>
                  <a:pt x="286" y="1278"/>
                </a:lnTo>
                <a:lnTo>
                  <a:pt x="2276" y="2364"/>
                </a:lnTo>
                <a:lnTo>
                  <a:pt x="270" y="1283"/>
                </a:lnTo>
                <a:lnTo>
                  <a:pt x="276" y="1283"/>
                </a:lnTo>
                <a:lnTo>
                  <a:pt x="276" y="1278"/>
                </a:lnTo>
                <a:lnTo>
                  <a:pt x="270" y="1283"/>
                </a:lnTo>
                <a:lnTo>
                  <a:pt x="270" y="1289"/>
                </a:lnTo>
                <a:lnTo>
                  <a:pt x="270" y="1283"/>
                </a:lnTo>
                <a:lnTo>
                  <a:pt x="2276" y="2364"/>
                </a:lnTo>
                <a:lnTo>
                  <a:pt x="286" y="1341"/>
                </a:lnTo>
                <a:lnTo>
                  <a:pt x="286" y="1335"/>
                </a:lnTo>
                <a:lnTo>
                  <a:pt x="281" y="1335"/>
                </a:lnTo>
                <a:lnTo>
                  <a:pt x="276" y="1346"/>
                </a:lnTo>
                <a:lnTo>
                  <a:pt x="270" y="1346"/>
                </a:lnTo>
                <a:lnTo>
                  <a:pt x="281" y="1346"/>
                </a:lnTo>
                <a:lnTo>
                  <a:pt x="286" y="1341"/>
                </a:lnTo>
                <a:lnTo>
                  <a:pt x="2276" y="2364"/>
                </a:lnTo>
                <a:lnTo>
                  <a:pt x="296" y="1278"/>
                </a:lnTo>
                <a:lnTo>
                  <a:pt x="302" y="1273"/>
                </a:lnTo>
                <a:lnTo>
                  <a:pt x="307" y="1273"/>
                </a:lnTo>
                <a:lnTo>
                  <a:pt x="307" y="1268"/>
                </a:lnTo>
                <a:lnTo>
                  <a:pt x="317" y="1263"/>
                </a:lnTo>
                <a:lnTo>
                  <a:pt x="307" y="1263"/>
                </a:lnTo>
                <a:lnTo>
                  <a:pt x="307" y="1257"/>
                </a:lnTo>
                <a:lnTo>
                  <a:pt x="296" y="1263"/>
                </a:lnTo>
                <a:lnTo>
                  <a:pt x="291" y="1268"/>
                </a:lnTo>
                <a:lnTo>
                  <a:pt x="286" y="1268"/>
                </a:lnTo>
                <a:lnTo>
                  <a:pt x="291" y="1268"/>
                </a:lnTo>
                <a:lnTo>
                  <a:pt x="291" y="1273"/>
                </a:lnTo>
                <a:lnTo>
                  <a:pt x="291" y="1268"/>
                </a:lnTo>
                <a:lnTo>
                  <a:pt x="291" y="1273"/>
                </a:lnTo>
                <a:lnTo>
                  <a:pt x="286" y="1278"/>
                </a:lnTo>
                <a:lnTo>
                  <a:pt x="291" y="1273"/>
                </a:lnTo>
                <a:lnTo>
                  <a:pt x="291" y="1278"/>
                </a:lnTo>
                <a:lnTo>
                  <a:pt x="291" y="1273"/>
                </a:lnTo>
                <a:lnTo>
                  <a:pt x="296" y="1278"/>
                </a:lnTo>
                <a:lnTo>
                  <a:pt x="2276" y="2364"/>
                </a:lnTo>
                <a:lnTo>
                  <a:pt x="213" y="1382"/>
                </a:lnTo>
                <a:lnTo>
                  <a:pt x="224" y="1377"/>
                </a:lnTo>
                <a:lnTo>
                  <a:pt x="224" y="1372"/>
                </a:lnTo>
                <a:lnTo>
                  <a:pt x="218" y="1372"/>
                </a:lnTo>
                <a:lnTo>
                  <a:pt x="213" y="1382"/>
                </a:lnTo>
                <a:lnTo>
                  <a:pt x="213" y="1377"/>
                </a:lnTo>
                <a:lnTo>
                  <a:pt x="213" y="1382"/>
                </a:lnTo>
                <a:lnTo>
                  <a:pt x="2276" y="2364"/>
                </a:lnTo>
                <a:lnTo>
                  <a:pt x="317" y="1351"/>
                </a:lnTo>
                <a:lnTo>
                  <a:pt x="296" y="1361"/>
                </a:lnTo>
                <a:lnTo>
                  <a:pt x="307" y="1356"/>
                </a:lnTo>
                <a:lnTo>
                  <a:pt x="317" y="1351"/>
                </a:lnTo>
                <a:lnTo>
                  <a:pt x="2276" y="2364"/>
                </a:lnTo>
                <a:lnTo>
                  <a:pt x="302" y="1341"/>
                </a:lnTo>
                <a:lnTo>
                  <a:pt x="307" y="1335"/>
                </a:lnTo>
                <a:lnTo>
                  <a:pt x="302" y="1335"/>
                </a:lnTo>
                <a:lnTo>
                  <a:pt x="296" y="1341"/>
                </a:lnTo>
                <a:lnTo>
                  <a:pt x="302" y="1341"/>
                </a:lnTo>
                <a:lnTo>
                  <a:pt x="2276" y="2364"/>
                </a:lnTo>
                <a:lnTo>
                  <a:pt x="353" y="1195"/>
                </a:lnTo>
                <a:lnTo>
                  <a:pt x="359" y="1195"/>
                </a:lnTo>
                <a:lnTo>
                  <a:pt x="364" y="1190"/>
                </a:lnTo>
                <a:lnTo>
                  <a:pt x="353" y="1195"/>
                </a:lnTo>
                <a:lnTo>
                  <a:pt x="2276" y="2364"/>
                </a:lnTo>
                <a:lnTo>
                  <a:pt x="343" y="2052"/>
                </a:lnTo>
                <a:lnTo>
                  <a:pt x="343" y="2057"/>
                </a:lnTo>
                <a:lnTo>
                  <a:pt x="343" y="2068"/>
                </a:lnTo>
                <a:lnTo>
                  <a:pt x="343" y="2052"/>
                </a:lnTo>
                <a:lnTo>
                  <a:pt x="2276" y="2364"/>
                </a:lnTo>
                <a:lnTo>
                  <a:pt x="322" y="1964"/>
                </a:lnTo>
                <a:lnTo>
                  <a:pt x="322" y="1979"/>
                </a:lnTo>
                <a:lnTo>
                  <a:pt x="322" y="1974"/>
                </a:lnTo>
                <a:lnTo>
                  <a:pt x="322" y="1964"/>
                </a:lnTo>
                <a:lnTo>
                  <a:pt x="2276" y="2364"/>
                </a:lnTo>
                <a:lnTo>
                  <a:pt x="348" y="1289"/>
                </a:lnTo>
                <a:lnTo>
                  <a:pt x="348" y="1283"/>
                </a:lnTo>
                <a:lnTo>
                  <a:pt x="343" y="1289"/>
                </a:lnTo>
                <a:lnTo>
                  <a:pt x="348" y="1289"/>
                </a:lnTo>
                <a:lnTo>
                  <a:pt x="2276" y="2364"/>
                </a:lnTo>
                <a:lnTo>
                  <a:pt x="624" y="1122"/>
                </a:lnTo>
                <a:lnTo>
                  <a:pt x="624" y="1128"/>
                </a:lnTo>
                <a:lnTo>
                  <a:pt x="634" y="1122"/>
                </a:lnTo>
                <a:lnTo>
                  <a:pt x="629" y="1122"/>
                </a:lnTo>
                <a:lnTo>
                  <a:pt x="624" y="1122"/>
                </a:lnTo>
                <a:lnTo>
                  <a:pt x="2276" y="2364"/>
                </a:lnTo>
                <a:lnTo>
                  <a:pt x="779" y="1091"/>
                </a:lnTo>
                <a:lnTo>
                  <a:pt x="785" y="1086"/>
                </a:lnTo>
                <a:lnTo>
                  <a:pt x="790" y="1081"/>
                </a:lnTo>
                <a:lnTo>
                  <a:pt x="790" y="1076"/>
                </a:lnTo>
                <a:lnTo>
                  <a:pt x="785" y="1081"/>
                </a:lnTo>
                <a:lnTo>
                  <a:pt x="779" y="1091"/>
                </a:lnTo>
                <a:lnTo>
                  <a:pt x="779" y="1086"/>
                </a:lnTo>
                <a:lnTo>
                  <a:pt x="779" y="1091"/>
                </a:lnTo>
                <a:lnTo>
                  <a:pt x="2276" y="2364"/>
                </a:lnTo>
                <a:lnTo>
                  <a:pt x="790" y="1107"/>
                </a:lnTo>
                <a:lnTo>
                  <a:pt x="790" y="1102"/>
                </a:lnTo>
                <a:lnTo>
                  <a:pt x="790" y="1096"/>
                </a:lnTo>
                <a:lnTo>
                  <a:pt x="779" y="1102"/>
                </a:lnTo>
                <a:lnTo>
                  <a:pt x="769" y="1112"/>
                </a:lnTo>
                <a:lnTo>
                  <a:pt x="769" y="1117"/>
                </a:lnTo>
                <a:lnTo>
                  <a:pt x="779" y="1112"/>
                </a:lnTo>
                <a:lnTo>
                  <a:pt x="779" y="1117"/>
                </a:lnTo>
                <a:lnTo>
                  <a:pt x="790" y="1107"/>
                </a:lnTo>
                <a:lnTo>
                  <a:pt x="2276" y="2364"/>
                </a:lnTo>
                <a:lnTo>
                  <a:pt x="785" y="317"/>
                </a:lnTo>
                <a:lnTo>
                  <a:pt x="790" y="317"/>
                </a:lnTo>
                <a:lnTo>
                  <a:pt x="790" y="312"/>
                </a:lnTo>
                <a:lnTo>
                  <a:pt x="785" y="317"/>
                </a:lnTo>
                <a:lnTo>
                  <a:pt x="2276" y="2364"/>
                </a:lnTo>
                <a:lnTo>
                  <a:pt x="686" y="1242"/>
                </a:lnTo>
                <a:lnTo>
                  <a:pt x="691" y="1237"/>
                </a:lnTo>
                <a:lnTo>
                  <a:pt x="696" y="1231"/>
                </a:lnTo>
                <a:lnTo>
                  <a:pt x="686" y="1242"/>
                </a:lnTo>
                <a:lnTo>
                  <a:pt x="2276" y="2364"/>
                </a:lnTo>
                <a:lnTo>
                  <a:pt x="722" y="1133"/>
                </a:lnTo>
                <a:lnTo>
                  <a:pt x="707" y="1138"/>
                </a:lnTo>
                <a:lnTo>
                  <a:pt x="712" y="1138"/>
                </a:lnTo>
                <a:lnTo>
                  <a:pt x="707" y="1143"/>
                </a:lnTo>
                <a:lnTo>
                  <a:pt x="696" y="1143"/>
                </a:lnTo>
                <a:lnTo>
                  <a:pt x="686" y="1148"/>
                </a:lnTo>
                <a:lnTo>
                  <a:pt x="681" y="1153"/>
                </a:lnTo>
                <a:lnTo>
                  <a:pt x="686" y="1153"/>
                </a:lnTo>
                <a:lnTo>
                  <a:pt x="676" y="1159"/>
                </a:lnTo>
                <a:lnTo>
                  <a:pt x="681" y="1159"/>
                </a:lnTo>
                <a:lnTo>
                  <a:pt x="686" y="1159"/>
                </a:lnTo>
                <a:lnTo>
                  <a:pt x="686" y="1164"/>
                </a:lnTo>
                <a:lnTo>
                  <a:pt x="686" y="1159"/>
                </a:lnTo>
                <a:lnTo>
                  <a:pt x="702" y="1148"/>
                </a:lnTo>
                <a:lnTo>
                  <a:pt x="707" y="1143"/>
                </a:lnTo>
                <a:lnTo>
                  <a:pt x="712" y="1143"/>
                </a:lnTo>
                <a:lnTo>
                  <a:pt x="722" y="1133"/>
                </a:lnTo>
                <a:lnTo>
                  <a:pt x="2276" y="2364"/>
                </a:lnTo>
                <a:lnTo>
                  <a:pt x="728" y="1081"/>
                </a:lnTo>
                <a:lnTo>
                  <a:pt x="728" y="1076"/>
                </a:lnTo>
                <a:lnTo>
                  <a:pt x="733" y="1065"/>
                </a:lnTo>
                <a:lnTo>
                  <a:pt x="728" y="1065"/>
                </a:lnTo>
                <a:lnTo>
                  <a:pt x="728" y="1070"/>
                </a:lnTo>
                <a:lnTo>
                  <a:pt x="722" y="1076"/>
                </a:lnTo>
                <a:lnTo>
                  <a:pt x="712" y="1076"/>
                </a:lnTo>
                <a:lnTo>
                  <a:pt x="712" y="1081"/>
                </a:lnTo>
                <a:lnTo>
                  <a:pt x="717" y="1081"/>
                </a:lnTo>
                <a:lnTo>
                  <a:pt x="722" y="1081"/>
                </a:lnTo>
                <a:lnTo>
                  <a:pt x="728" y="1081"/>
                </a:lnTo>
                <a:lnTo>
                  <a:pt x="2276" y="2364"/>
                </a:lnTo>
                <a:lnTo>
                  <a:pt x="790" y="966"/>
                </a:lnTo>
                <a:lnTo>
                  <a:pt x="785" y="972"/>
                </a:lnTo>
                <a:lnTo>
                  <a:pt x="790" y="972"/>
                </a:lnTo>
                <a:lnTo>
                  <a:pt x="790" y="966"/>
                </a:lnTo>
                <a:lnTo>
                  <a:pt x="2276" y="2364"/>
                </a:lnTo>
                <a:lnTo>
                  <a:pt x="785" y="302"/>
                </a:lnTo>
                <a:lnTo>
                  <a:pt x="790" y="296"/>
                </a:lnTo>
                <a:lnTo>
                  <a:pt x="785" y="296"/>
                </a:lnTo>
                <a:lnTo>
                  <a:pt x="785" y="302"/>
                </a:lnTo>
                <a:lnTo>
                  <a:pt x="2276" y="2364"/>
                </a:lnTo>
                <a:lnTo>
                  <a:pt x="800" y="707"/>
                </a:lnTo>
                <a:lnTo>
                  <a:pt x="800" y="702"/>
                </a:lnTo>
                <a:lnTo>
                  <a:pt x="805" y="696"/>
                </a:lnTo>
                <a:lnTo>
                  <a:pt x="800" y="702"/>
                </a:lnTo>
                <a:lnTo>
                  <a:pt x="800" y="707"/>
                </a:lnTo>
                <a:lnTo>
                  <a:pt x="2276" y="2364"/>
                </a:lnTo>
                <a:lnTo>
                  <a:pt x="800" y="494"/>
                </a:lnTo>
                <a:lnTo>
                  <a:pt x="795" y="499"/>
                </a:lnTo>
                <a:lnTo>
                  <a:pt x="795" y="504"/>
                </a:lnTo>
                <a:lnTo>
                  <a:pt x="795" y="499"/>
                </a:lnTo>
                <a:lnTo>
                  <a:pt x="800" y="499"/>
                </a:lnTo>
                <a:lnTo>
                  <a:pt x="805" y="499"/>
                </a:lnTo>
                <a:lnTo>
                  <a:pt x="805" y="494"/>
                </a:lnTo>
                <a:lnTo>
                  <a:pt x="805" y="489"/>
                </a:lnTo>
                <a:lnTo>
                  <a:pt x="800" y="494"/>
                </a:lnTo>
                <a:lnTo>
                  <a:pt x="2276" y="2364"/>
                </a:lnTo>
                <a:lnTo>
                  <a:pt x="800" y="416"/>
                </a:lnTo>
                <a:lnTo>
                  <a:pt x="795" y="421"/>
                </a:lnTo>
                <a:lnTo>
                  <a:pt x="805" y="416"/>
                </a:lnTo>
                <a:lnTo>
                  <a:pt x="805" y="411"/>
                </a:lnTo>
                <a:lnTo>
                  <a:pt x="800" y="416"/>
                </a:lnTo>
                <a:lnTo>
                  <a:pt x="2276" y="2364"/>
                </a:lnTo>
                <a:lnTo>
                  <a:pt x="800" y="582"/>
                </a:lnTo>
                <a:lnTo>
                  <a:pt x="800" y="577"/>
                </a:lnTo>
                <a:lnTo>
                  <a:pt x="795" y="582"/>
                </a:lnTo>
                <a:lnTo>
                  <a:pt x="790" y="587"/>
                </a:lnTo>
                <a:lnTo>
                  <a:pt x="795" y="587"/>
                </a:lnTo>
                <a:lnTo>
                  <a:pt x="790" y="587"/>
                </a:lnTo>
                <a:lnTo>
                  <a:pt x="795" y="587"/>
                </a:lnTo>
                <a:lnTo>
                  <a:pt x="790" y="587"/>
                </a:lnTo>
                <a:lnTo>
                  <a:pt x="795" y="587"/>
                </a:lnTo>
                <a:lnTo>
                  <a:pt x="800" y="582"/>
                </a:lnTo>
                <a:lnTo>
                  <a:pt x="2276" y="2364"/>
                </a:lnTo>
                <a:lnTo>
                  <a:pt x="795" y="587"/>
                </a:lnTo>
                <a:lnTo>
                  <a:pt x="795" y="582"/>
                </a:lnTo>
                <a:lnTo>
                  <a:pt x="800" y="582"/>
                </a:lnTo>
                <a:lnTo>
                  <a:pt x="795" y="587"/>
                </a:lnTo>
                <a:lnTo>
                  <a:pt x="2276" y="2364"/>
                </a:lnTo>
                <a:lnTo>
                  <a:pt x="483" y="1299"/>
                </a:lnTo>
                <a:lnTo>
                  <a:pt x="489" y="1294"/>
                </a:lnTo>
                <a:lnTo>
                  <a:pt x="489" y="1289"/>
                </a:lnTo>
                <a:lnTo>
                  <a:pt x="483" y="1289"/>
                </a:lnTo>
                <a:lnTo>
                  <a:pt x="478" y="1294"/>
                </a:lnTo>
                <a:lnTo>
                  <a:pt x="473" y="1299"/>
                </a:lnTo>
                <a:lnTo>
                  <a:pt x="478" y="1294"/>
                </a:lnTo>
                <a:lnTo>
                  <a:pt x="478" y="1299"/>
                </a:lnTo>
                <a:lnTo>
                  <a:pt x="483" y="1294"/>
                </a:lnTo>
                <a:lnTo>
                  <a:pt x="483" y="1299"/>
                </a:lnTo>
                <a:lnTo>
                  <a:pt x="2276" y="2364"/>
                </a:lnTo>
                <a:lnTo>
                  <a:pt x="468" y="1278"/>
                </a:lnTo>
                <a:lnTo>
                  <a:pt x="468" y="1273"/>
                </a:lnTo>
                <a:lnTo>
                  <a:pt x="473" y="1273"/>
                </a:lnTo>
                <a:lnTo>
                  <a:pt x="473" y="1268"/>
                </a:lnTo>
                <a:lnTo>
                  <a:pt x="468" y="1263"/>
                </a:lnTo>
                <a:lnTo>
                  <a:pt x="457" y="1268"/>
                </a:lnTo>
                <a:lnTo>
                  <a:pt x="452" y="1273"/>
                </a:lnTo>
                <a:lnTo>
                  <a:pt x="452" y="1278"/>
                </a:lnTo>
                <a:lnTo>
                  <a:pt x="447" y="1283"/>
                </a:lnTo>
                <a:lnTo>
                  <a:pt x="452" y="1283"/>
                </a:lnTo>
                <a:lnTo>
                  <a:pt x="457" y="1283"/>
                </a:lnTo>
                <a:lnTo>
                  <a:pt x="457" y="1289"/>
                </a:lnTo>
                <a:lnTo>
                  <a:pt x="463" y="1289"/>
                </a:lnTo>
                <a:lnTo>
                  <a:pt x="468" y="1283"/>
                </a:lnTo>
                <a:lnTo>
                  <a:pt x="468" y="1278"/>
                </a:lnTo>
                <a:lnTo>
                  <a:pt x="2276" y="2364"/>
                </a:lnTo>
                <a:lnTo>
                  <a:pt x="515" y="1242"/>
                </a:lnTo>
                <a:lnTo>
                  <a:pt x="525" y="1237"/>
                </a:lnTo>
                <a:lnTo>
                  <a:pt x="530" y="1231"/>
                </a:lnTo>
                <a:lnTo>
                  <a:pt x="530" y="1226"/>
                </a:lnTo>
                <a:lnTo>
                  <a:pt x="515" y="1231"/>
                </a:lnTo>
                <a:lnTo>
                  <a:pt x="504" y="1242"/>
                </a:lnTo>
                <a:lnTo>
                  <a:pt x="509" y="1242"/>
                </a:lnTo>
                <a:lnTo>
                  <a:pt x="504" y="1247"/>
                </a:lnTo>
                <a:lnTo>
                  <a:pt x="515" y="1242"/>
                </a:lnTo>
                <a:lnTo>
                  <a:pt x="2276" y="2364"/>
                </a:lnTo>
                <a:lnTo>
                  <a:pt x="457" y="1372"/>
                </a:lnTo>
                <a:lnTo>
                  <a:pt x="463" y="1372"/>
                </a:lnTo>
                <a:lnTo>
                  <a:pt x="463" y="1366"/>
                </a:lnTo>
                <a:lnTo>
                  <a:pt x="457" y="1372"/>
                </a:lnTo>
                <a:lnTo>
                  <a:pt x="2276" y="2364"/>
                </a:lnTo>
                <a:lnTo>
                  <a:pt x="494" y="1330"/>
                </a:lnTo>
                <a:lnTo>
                  <a:pt x="499" y="1325"/>
                </a:lnTo>
                <a:lnTo>
                  <a:pt x="483" y="1335"/>
                </a:lnTo>
                <a:lnTo>
                  <a:pt x="483" y="1330"/>
                </a:lnTo>
                <a:lnTo>
                  <a:pt x="489" y="1330"/>
                </a:lnTo>
                <a:lnTo>
                  <a:pt x="483" y="1335"/>
                </a:lnTo>
                <a:lnTo>
                  <a:pt x="494" y="1330"/>
                </a:lnTo>
                <a:lnTo>
                  <a:pt x="2276" y="2364"/>
                </a:lnTo>
                <a:lnTo>
                  <a:pt x="437" y="1133"/>
                </a:lnTo>
                <a:lnTo>
                  <a:pt x="431" y="1133"/>
                </a:lnTo>
                <a:lnTo>
                  <a:pt x="431" y="1138"/>
                </a:lnTo>
                <a:lnTo>
                  <a:pt x="431" y="1133"/>
                </a:lnTo>
                <a:lnTo>
                  <a:pt x="431" y="1138"/>
                </a:lnTo>
                <a:lnTo>
                  <a:pt x="431" y="1133"/>
                </a:lnTo>
                <a:lnTo>
                  <a:pt x="437" y="1133"/>
                </a:lnTo>
                <a:lnTo>
                  <a:pt x="2276" y="2364"/>
                </a:lnTo>
                <a:lnTo>
                  <a:pt x="457" y="1257"/>
                </a:lnTo>
                <a:lnTo>
                  <a:pt x="463" y="1257"/>
                </a:lnTo>
                <a:lnTo>
                  <a:pt x="463" y="1252"/>
                </a:lnTo>
                <a:lnTo>
                  <a:pt x="457" y="1252"/>
                </a:lnTo>
                <a:lnTo>
                  <a:pt x="457" y="1257"/>
                </a:lnTo>
                <a:lnTo>
                  <a:pt x="457" y="1252"/>
                </a:lnTo>
                <a:lnTo>
                  <a:pt x="457" y="1257"/>
                </a:lnTo>
                <a:lnTo>
                  <a:pt x="2276" y="2364"/>
                </a:lnTo>
                <a:lnTo>
                  <a:pt x="473" y="1283"/>
                </a:lnTo>
                <a:lnTo>
                  <a:pt x="478" y="1283"/>
                </a:lnTo>
                <a:lnTo>
                  <a:pt x="483" y="1278"/>
                </a:lnTo>
                <a:lnTo>
                  <a:pt x="483" y="1273"/>
                </a:lnTo>
                <a:lnTo>
                  <a:pt x="478" y="1273"/>
                </a:lnTo>
                <a:lnTo>
                  <a:pt x="468" y="1283"/>
                </a:lnTo>
                <a:lnTo>
                  <a:pt x="473" y="1283"/>
                </a:lnTo>
                <a:lnTo>
                  <a:pt x="2276" y="2364"/>
                </a:lnTo>
                <a:lnTo>
                  <a:pt x="416" y="1315"/>
                </a:lnTo>
                <a:lnTo>
                  <a:pt x="411" y="1315"/>
                </a:lnTo>
                <a:lnTo>
                  <a:pt x="411" y="1320"/>
                </a:lnTo>
                <a:lnTo>
                  <a:pt x="416" y="1315"/>
                </a:lnTo>
                <a:lnTo>
                  <a:pt x="2276" y="2364"/>
                </a:lnTo>
                <a:lnTo>
                  <a:pt x="499" y="1346"/>
                </a:lnTo>
                <a:lnTo>
                  <a:pt x="504" y="1346"/>
                </a:lnTo>
                <a:lnTo>
                  <a:pt x="499" y="1341"/>
                </a:lnTo>
                <a:lnTo>
                  <a:pt x="494" y="1346"/>
                </a:lnTo>
                <a:lnTo>
                  <a:pt x="499" y="1346"/>
                </a:lnTo>
                <a:lnTo>
                  <a:pt x="2276" y="2364"/>
                </a:lnTo>
                <a:lnTo>
                  <a:pt x="587" y="1221"/>
                </a:lnTo>
                <a:lnTo>
                  <a:pt x="598" y="1221"/>
                </a:lnTo>
                <a:lnTo>
                  <a:pt x="603" y="1211"/>
                </a:lnTo>
                <a:lnTo>
                  <a:pt x="598" y="1211"/>
                </a:lnTo>
                <a:lnTo>
                  <a:pt x="592" y="1221"/>
                </a:lnTo>
                <a:lnTo>
                  <a:pt x="587" y="1221"/>
                </a:lnTo>
                <a:lnTo>
                  <a:pt x="2276" y="2364"/>
                </a:lnTo>
                <a:lnTo>
                  <a:pt x="187" y="1335"/>
                </a:lnTo>
                <a:lnTo>
                  <a:pt x="192" y="1335"/>
                </a:lnTo>
                <a:lnTo>
                  <a:pt x="192" y="1341"/>
                </a:lnTo>
                <a:lnTo>
                  <a:pt x="192" y="1335"/>
                </a:lnTo>
                <a:lnTo>
                  <a:pt x="192" y="1341"/>
                </a:lnTo>
                <a:lnTo>
                  <a:pt x="192" y="1335"/>
                </a:lnTo>
                <a:lnTo>
                  <a:pt x="192" y="1341"/>
                </a:lnTo>
                <a:lnTo>
                  <a:pt x="198" y="1335"/>
                </a:lnTo>
                <a:lnTo>
                  <a:pt x="198" y="1341"/>
                </a:lnTo>
                <a:lnTo>
                  <a:pt x="198" y="1335"/>
                </a:lnTo>
                <a:lnTo>
                  <a:pt x="203" y="1335"/>
                </a:lnTo>
                <a:lnTo>
                  <a:pt x="208" y="1335"/>
                </a:lnTo>
                <a:lnTo>
                  <a:pt x="208" y="1325"/>
                </a:lnTo>
                <a:lnTo>
                  <a:pt x="213" y="1330"/>
                </a:lnTo>
                <a:lnTo>
                  <a:pt x="208" y="1325"/>
                </a:lnTo>
                <a:lnTo>
                  <a:pt x="213" y="1325"/>
                </a:lnTo>
                <a:lnTo>
                  <a:pt x="213" y="1320"/>
                </a:lnTo>
                <a:lnTo>
                  <a:pt x="208" y="1320"/>
                </a:lnTo>
                <a:lnTo>
                  <a:pt x="213" y="1320"/>
                </a:lnTo>
                <a:lnTo>
                  <a:pt x="208" y="1320"/>
                </a:lnTo>
                <a:lnTo>
                  <a:pt x="208" y="1315"/>
                </a:lnTo>
                <a:lnTo>
                  <a:pt x="203" y="1315"/>
                </a:lnTo>
                <a:lnTo>
                  <a:pt x="198" y="1315"/>
                </a:lnTo>
                <a:lnTo>
                  <a:pt x="198" y="1320"/>
                </a:lnTo>
                <a:lnTo>
                  <a:pt x="198" y="1315"/>
                </a:lnTo>
                <a:lnTo>
                  <a:pt x="192" y="1320"/>
                </a:lnTo>
                <a:lnTo>
                  <a:pt x="187" y="1320"/>
                </a:lnTo>
                <a:lnTo>
                  <a:pt x="187" y="1325"/>
                </a:lnTo>
                <a:lnTo>
                  <a:pt x="182" y="1330"/>
                </a:lnTo>
                <a:lnTo>
                  <a:pt x="187" y="1330"/>
                </a:lnTo>
                <a:lnTo>
                  <a:pt x="182" y="1330"/>
                </a:lnTo>
                <a:lnTo>
                  <a:pt x="187" y="1330"/>
                </a:lnTo>
                <a:lnTo>
                  <a:pt x="182" y="1335"/>
                </a:lnTo>
                <a:lnTo>
                  <a:pt x="187" y="1330"/>
                </a:lnTo>
                <a:lnTo>
                  <a:pt x="182" y="1335"/>
                </a:lnTo>
                <a:lnTo>
                  <a:pt x="187" y="1335"/>
                </a:lnTo>
                <a:lnTo>
                  <a:pt x="182" y="1335"/>
                </a:lnTo>
                <a:lnTo>
                  <a:pt x="187" y="1335"/>
                </a:lnTo>
                <a:lnTo>
                  <a:pt x="2276" y="2364"/>
                </a:lnTo>
                <a:lnTo>
                  <a:pt x="613" y="1148"/>
                </a:lnTo>
                <a:lnTo>
                  <a:pt x="608" y="1148"/>
                </a:lnTo>
                <a:lnTo>
                  <a:pt x="608" y="1153"/>
                </a:lnTo>
                <a:lnTo>
                  <a:pt x="613" y="1148"/>
                </a:lnTo>
                <a:lnTo>
                  <a:pt x="2276" y="2364"/>
                </a:lnTo>
                <a:lnTo>
                  <a:pt x="530" y="1252"/>
                </a:lnTo>
                <a:lnTo>
                  <a:pt x="535" y="1252"/>
                </a:lnTo>
                <a:lnTo>
                  <a:pt x="541" y="1247"/>
                </a:lnTo>
                <a:lnTo>
                  <a:pt x="541" y="1242"/>
                </a:lnTo>
                <a:lnTo>
                  <a:pt x="530" y="1252"/>
                </a:lnTo>
                <a:lnTo>
                  <a:pt x="2276" y="2364"/>
                </a:lnTo>
                <a:lnTo>
                  <a:pt x="805" y="655"/>
                </a:lnTo>
                <a:lnTo>
                  <a:pt x="800" y="660"/>
                </a:lnTo>
                <a:lnTo>
                  <a:pt x="800" y="655"/>
                </a:lnTo>
                <a:lnTo>
                  <a:pt x="805" y="655"/>
                </a:lnTo>
                <a:lnTo>
                  <a:pt x="2276" y="2364"/>
                </a:lnTo>
                <a:lnTo>
                  <a:pt x="629" y="1128"/>
                </a:lnTo>
                <a:lnTo>
                  <a:pt x="624" y="1128"/>
                </a:lnTo>
                <a:lnTo>
                  <a:pt x="624" y="1133"/>
                </a:lnTo>
                <a:lnTo>
                  <a:pt x="629" y="1128"/>
                </a:lnTo>
                <a:lnTo>
                  <a:pt x="2276" y="2364"/>
                </a:lnTo>
                <a:lnTo>
                  <a:pt x="733" y="1133"/>
                </a:lnTo>
                <a:lnTo>
                  <a:pt x="738" y="1128"/>
                </a:lnTo>
                <a:lnTo>
                  <a:pt x="733" y="1128"/>
                </a:lnTo>
                <a:lnTo>
                  <a:pt x="728" y="1133"/>
                </a:lnTo>
                <a:lnTo>
                  <a:pt x="733" y="1133"/>
                </a:lnTo>
                <a:lnTo>
                  <a:pt x="2276" y="2364"/>
                </a:lnTo>
                <a:lnTo>
                  <a:pt x="608" y="1195"/>
                </a:lnTo>
                <a:lnTo>
                  <a:pt x="603" y="1200"/>
                </a:lnTo>
                <a:lnTo>
                  <a:pt x="608" y="1200"/>
                </a:lnTo>
                <a:lnTo>
                  <a:pt x="603" y="1200"/>
                </a:lnTo>
                <a:lnTo>
                  <a:pt x="608" y="1195"/>
                </a:lnTo>
                <a:lnTo>
                  <a:pt x="2276" y="2364"/>
                </a:lnTo>
                <a:lnTo>
                  <a:pt x="582" y="1221"/>
                </a:lnTo>
                <a:lnTo>
                  <a:pt x="577" y="1221"/>
                </a:lnTo>
                <a:lnTo>
                  <a:pt x="566" y="1231"/>
                </a:lnTo>
                <a:lnTo>
                  <a:pt x="572" y="1231"/>
                </a:lnTo>
                <a:lnTo>
                  <a:pt x="582" y="1226"/>
                </a:lnTo>
                <a:lnTo>
                  <a:pt x="582" y="1221"/>
                </a:lnTo>
                <a:lnTo>
                  <a:pt x="2276" y="2364"/>
                </a:lnTo>
                <a:lnTo>
                  <a:pt x="629" y="1179"/>
                </a:lnTo>
                <a:lnTo>
                  <a:pt x="629" y="1174"/>
                </a:lnTo>
                <a:lnTo>
                  <a:pt x="618" y="1179"/>
                </a:lnTo>
                <a:lnTo>
                  <a:pt x="618" y="1185"/>
                </a:lnTo>
                <a:lnTo>
                  <a:pt x="624" y="1179"/>
                </a:lnTo>
                <a:lnTo>
                  <a:pt x="624" y="1185"/>
                </a:lnTo>
                <a:lnTo>
                  <a:pt x="624" y="1179"/>
                </a:lnTo>
                <a:lnTo>
                  <a:pt x="629" y="1179"/>
                </a:lnTo>
                <a:lnTo>
                  <a:pt x="2276" y="2364"/>
                </a:lnTo>
                <a:lnTo>
                  <a:pt x="3912" y="192"/>
                </a:lnTo>
                <a:lnTo>
                  <a:pt x="3912" y="187"/>
                </a:lnTo>
                <a:lnTo>
                  <a:pt x="3907" y="182"/>
                </a:lnTo>
                <a:lnTo>
                  <a:pt x="3902" y="182"/>
                </a:lnTo>
                <a:lnTo>
                  <a:pt x="3902" y="187"/>
                </a:lnTo>
                <a:lnTo>
                  <a:pt x="3907" y="192"/>
                </a:lnTo>
                <a:lnTo>
                  <a:pt x="3912" y="192"/>
                </a:lnTo>
                <a:lnTo>
                  <a:pt x="2276" y="2364"/>
                </a:lnTo>
                <a:lnTo>
                  <a:pt x="3886" y="130"/>
                </a:lnTo>
                <a:lnTo>
                  <a:pt x="3886" y="125"/>
                </a:lnTo>
                <a:lnTo>
                  <a:pt x="3881" y="130"/>
                </a:lnTo>
                <a:lnTo>
                  <a:pt x="3886" y="130"/>
                </a:lnTo>
                <a:lnTo>
                  <a:pt x="2276" y="2364"/>
                </a:lnTo>
                <a:lnTo>
                  <a:pt x="3860" y="109"/>
                </a:lnTo>
                <a:lnTo>
                  <a:pt x="3860" y="104"/>
                </a:lnTo>
                <a:lnTo>
                  <a:pt x="3865" y="104"/>
                </a:lnTo>
                <a:lnTo>
                  <a:pt x="3865" y="109"/>
                </a:lnTo>
                <a:lnTo>
                  <a:pt x="3865" y="114"/>
                </a:lnTo>
                <a:lnTo>
                  <a:pt x="3871" y="109"/>
                </a:lnTo>
                <a:lnTo>
                  <a:pt x="3871" y="114"/>
                </a:lnTo>
                <a:lnTo>
                  <a:pt x="3871" y="109"/>
                </a:lnTo>
                <a:lnTo>
                  <a:pt x="3876" y="109"/>
                </a:lnTo>
                <a:lnTo>
                  <a:pt x="3871" y="109"/>
                </a:lnTo>
                <a:lnTo>
                  <a:pt x="3876" y="104"/>
                </a:lnTo>
                <a:lnTo>
                  <a:pt x="3871" y="104"/>
                </a:lnTo>
                <a:lnTo>
                  <a:pt x="3865" y="99"/>
                </a:lnTo>
                <a:lnTo>
                  <a:pt x="3860" y="104"/>
                </a:lnTo>
                <a:lnTo>
                  <a:pt x="3855" y="104"/>
                </a:lnTo>
                <a:lnTo>
                  <a:pt x="3860" y="109"/>
                </a:lnTo>
                <a:lnTo>
                  <a:pt x="2276" y="2364"/>
                </a:lnTo>
                <a:lnTo>
                  <a:pt x="3840" y="89"/>
                </a:lnTo>
                <a:lnTo>
                  <a:pt x="3845" y="89"/>
                </a:lnTo>
                <a:lnTo>
                  <a:pt x="3845" y="83"/>
                </a:lnTo>
                <a:lnTo>
                  <a:pt x="3845" y="78"/>
                </a:lnTo>
                <a:lnTo>
                  <a:pt x="3840" y="78"/>
                </a:lnTo>
                <a:lnTo>
                  <a:pt x="3834" y="89"/>
                </a:lnTo>
                <a:lnTo>
                  <a:pt x="3840" y="89"/>
                </a:lnTo>
                <a:lnTo>
                  <a:pt x="2276" y="2364"/>
                </a:lnTo>
                <a:lnTo>
                  <a:pt x="3798" y="57"/>
                </a:lnTo>
                <a:lnTo>
                  <a:pt x="3803" y="52"/>
                </a:lnTo>
                <a:lnTo>
                  <a:pt x="3803" y="57"/>
                </a:lnTo>
                <a:lnTo>
                  <a:pt x="3808" y="52"/>
                </a:lnTo>
                <a:lnTo>
                  <a:pt x="3814" y="52"/>
                </a:lnTo>
                <a:lnTo>
                  <a:pt x="3814" y="47"/>
                </a:lnTo>
                <a:lnTo>
                  <a:pt x="3819" y="42"/>
                </a:lnTo>
                <a:lnTo>
                  <a:pt x="3814" y="42"/>
                </a:lnTo>
                <a:lnTo>
                  <a:pt x="3819" y="37"/>
                </a:lnTo>
                <a:lnTo>
                  <a:pt x="3814" y="37"/>
                </a:lnTo>
                <a:lnTo>
                  <a:pt x="3819" y="31"/>
                </a:lnTo>
                <a:lnTo>
                  <a:pt x="3814" y="37"/>
                </a:lnTo>
                <a:lnTo>
                  <a:pt x="3814" y="31"/>
                </a:lnTo>
                <a:lnTo>
                  <a:pt x="3808" y="37"/>
                </a:lnTo>
                <a:lnTo>
                  <a:pt x="3803" y="37"/>
                </a:lnTo>
                <a:lnTo>
                  <a:pt x="3803" y="42"/>
                </a:lnTo>
                <a:lnTo>
                  <a:pt x="3798" y="42"/>
                </a:lnTo>
                <a:lnTo>
                  <a:pt x="3798" y="47"/>
                </a:lnTo>
                <a:lnTo>
                  <a:pt x="3798" y="52"/>
                </a:lnTo>
                <a:lnTo>
                  <a:pt x="3798" y="57"/>
                </a:lnTo>
                <a:lnTo>
                  <a:pt x="2276" y="2364"/>
                </a:lnTo>
                <a:lnTo>
                  <a:pt x="3829" y="156"/>
                </a:lnTo>
                <a:lnTo>
                  <a:pt x="3829" y="151"/>
                </a:lnTo>
                <a:lnTo>
                  <a:pt x="3834" y="151"/>
                </a:lnTo>
                <a:lnTo>
                  <a:pt x="3829" y="146"/>
                </a:lnTo>
                <a:lnTo>
                  <a:pt x="3834" y="146"/>
                </a:lnTo>
                <a:lnTo>
                  <a:pt x="3829" y="146"/>
                </a:lnTo>
                <a:lnTo>
                  <a:pt x="3829" y="140"/>
                </a:lnTo>
                <a:lnTo>
                  <a:pt x="3824" y="146"/>
                </a:lnTo>
                <a:lnTo>
                  <a:pt x="3824" y="151"/>
                </a:lnTo>
                <a:lnTo>
                  <a:pt x="3829" y="151"/>
                </a:lnTo>
                <a:lnTo>
                  <a:pt x="3829" y="156"/>
                </a:lnTo>
                <a:lnTo>
                  <a:pt x="2276" y="2364"/>
                </a:lnTo>
                <a:lnTo>
                  <a:pt x="3969" y="94"/>
                </a:lnTo>
                <a:lnTo>
                  <a:pt x="3969" y="89"/>
                </a:lnTo>
                <a:lnTo>
                  <a:pt x="3975" y="89"/>
                </a:lnTo>
                <a:lnTo>
                  <a:pt x="3969" y="89"/>
                </a:lnTo>
                <a:lnTo>
                  <a:pt x="3969" y="94"/>
                </a:lnTo>
                <a:lnTo>
                  <a:pt x="2276" y="2364"/>
                </a:lnTo>
                <a:lnTo>
                  <a:pt x="4333" y="2094"/>
                </a:lnTo>
                <a:lnTo>
                  <a:pt x="4338" y="2094"/>
                </a:lnTo>
                <a:lnTo>
                  <a:pt x="4343" y="2094"/>
                </a:lnTo>
                <a:lnTo>
                  <a:pt x="4343" y="2099"/>
                </a:lnTo>
                <a:lnTo>
                  <a:pt x="4349" y="2104"/>
                </a:lnTo>
                <a:lnTo>
                  <a:pt x="4354" y="2104"/>
                </a:lnTo>
                <a:lnTo>
                  <a:pt x="4359" y="2104"/>
                </a:lnTo>
                <a:lnTo>
                  <a:pt x="4354" y="2099"/>
                </a:lnTo>
                <a:lnTo>
                  <a:pt x="4359" y="2094"/>
                </a:lnTo>
                <a:lnTo>
                  <a:pt x="4364" y="2094"/>
                </a:lnTo>
                <a:lnTo>
                  <a:pt x="4354" y="2089"/>
                </a:lnTo>
                <a:lnTo>
                  <a:pt x="4359" y="2089"/>
                </a:lnTo>
                <a:lnTo>
                  <a:pt x="4364" y="2083"/>
                </a:lnTo>
                <a:lnTo>
                  <a:pt x="4364" y="2078"/>
                </a:lnTo>
                <a:lnTo>
                  <a:pt x="4354" y="2089"/>
                </a:lnTo>
                <a:lnTo>
                  <a:pt x="4349" y="2083"/>
                </a:lnTo>
                <a:lnTo>
                  <a:pt x="4349" y="2078"/>
                </a:lnTo>
                <a:lnTo>
                  <a:pt x="4349" y="2083"/>
                </a:lnTo>
                <a:lnTo>
                  <a:pt x="4343" y="2083"/>
                </a:lnTo>
                <a:lnTo>
                  <a:pt x="4343" y="2089"/>
                </a:lnTo>
                <a:lnTo>
                  <a:pt x="4333" y="2094"/>
                </a:lnTo>
                <a:lnTo>
                  <a:pt x="2276" y="2364"/>
                </a:lnTo>
                <a:lnTo>
                  <a:pt x="4369" y="2115"/>
                </a:lnTo>
                <a:lnTo>
                  <a:pt x="4364" y="2120"/>
                </a:lnTo>
                <a:lnTo>
                  <a:pt x="4354" y="2130"/>
                </a:lnTo>
                <a:lnTo>
                  <a:pt x="4354" y="2135"/>
                </a:lnTo>
                <a:lnTo>
                  <a:pt x="4354" y="2141"/>
                </a:lnTo>
                <a:lnTo>
                  <a:pt x="4338" y="2146"/>
                </a:lnTo>
                <a:lnTo>
                  <a:pt x="4349" y="2146"/>
                </a:lnTo>
                <a:lnTo>
                  <a:pt x="4354" y="2146"/>
                </a:lnTo>
                <a:lnTo>
                  <a:pt x="4354" y="2156"/>
                </a:lnTo>
                <a:lnTo>
                  <a:pt x="4359" y="2167"/>
                </a:lnTo>
                <a:lnTo>
                  <a:pt x="4364" y="2167"/>
                </a:lnTo>
                <a:lnTo>
                  <a:pt x="4364" y="2161"/>
                </a:lnTo>
                <a:lnTo>
                  <a:pt x="4369" y="2172"/>
                </a:lnTo>
                <a:lnTo>
                  <a:pt x="4380" y="2182"/>
                </a:lnTo>
                <a:lnTo>
                  <a:pt x="4385" y="2182"/>
                </a:lnTo>
                <a:lnTo>
                  <a:pt x="4395" y="2172"/>
                </a:lnTo>
                <a:lnTo>
                  <a:pt x="4390" y="2167"/>
                </a:lnTo>
                <a:lnTo>
                  <a:pt x="4385" y="2156"/>
                </a:lnTo>
                <a:lnTo>
                  <a:pt x="4385" y="2151"/>
                </a:lnTo>
                <a:lnTo>
                  <a:pt x="4390" y="2151"/>
                </a:lnTo>
                <a:lnTo>
                  <a:pt x="4395" y="2151"/>
                </a:lnTo>
                <a:lnTo>
                  <a:pt x="4395" y="2141"/>
                </a:lnTo>
                <a:lnTo>
                  <a:pt x="4385" y="2141"/>
                </a:lnTo>
                <a:lnTo>
                  <a:pt x="4390" y="2130"/>
                </a:lnTo>
                <a:lnTo>
                  <a:pt x="4395" y="2130"/>
                </a:lnTo>
                <a:lnTo>
                  <a:pt x="4395" y="2120"/>
                </a:lnTo>
                <a:lnTo>
                  <a:pt x="4375" y="2130"/>
                </a:lnTo>
                <a:lnTo>
                  <a:pt x="4375" y="2120"/>
                </a:lnTo>
                <a:lnTo>
                  <a:pt x="4375" y="2115"/>
                </a:lnTo>
                <a:lnTo>
                  <a:pt x="4369" y="2115"/>
                </a:lnTo>
                <a:lnTo>
                  <a:pt x="2276" y="2364"/>
                </a:lnTo>
                <a:lnTo>
                  <a:pt x="3315" y="899"/>
                </a:lnTo>
                <a:lnTo>
                  <a:pt x="3315" y="878"/>
                </a:lnTo>
                <a:lnTo>
                  <a:pt x="3310" y="857"/>
                </a:lnTo>
                <a:lnTo>
                  <a:pt x="3299" y="852"/>
                </a:lnTo>
                <a:lnTo>
                  <a:pt x="3284" y="842"/>
                </a:lnTo>
                <a:lnTo>
                  <a:pt x="3289" y="857"/>
                </a:lnTo>
                <a:lnTo>
                  <a:pt x="3294" y="889"/>
                </a:lnTo>
                <a:lnTo>
                  <a:pt x="3299" y="899"/>
                </a:lnTo>
                <a:lnTo>
                  <a:pt x="3304" y="904"/>
                </a:lnTo>
                <a:lnTo>
                  <a:pt x="3315" y="904"/>
                </a:lnTo>
                <a:lnTo>
                  <a:pt x="3315" y="899"/>
                </a:lnTo>
                <a:lnTo>
                  <a:pt x="2276" y="2364"/>
                </a:lnTo>
                <a:lnTo>
                  <a:pt x="3200" y="977"/>
                </a:lnTo>
                <a:lnTo>
                  <a:pt x="3206" y="992"/>
                </a:lnTo>
                <a:lnTo>
                  <a:pt x="3211" y="1003"/>
                </a:lnTo>
                <a:lnTo>
                  <a:pt x="3216" y="998"/>
                </a:lnTo>
                <a:lnTo>
                  <a:pt x="3226" y="972"/>
                </a:lnTo>
                <a:lnTo>
                  <a:pt x="3226" y="961"/>
                </a:lnTo>
                <a:lnTo>
                  <a:pt x="3206" y="946"/>
                </a:lnTo>
                <a:lnTo>
                  <a:pt x="3195" y="946"/>
                </a:lnTo>
                <a:lnTo>
                  <a:pt x="3190" y="946"/>
                </a:lnTo>
                <a:lnTo>
                  <a:pt x="3190" y="961"/>
                </a:lnTo>
                <a:lnTo>
                  <a:pt x="3200" y="977"/>
                </a:lnTo>
                <a:lnTo>
                  <a:pt x="2276" y="2364"/>
                </a:lnTo>
                <a:lnTo>
                  <a:pt x="3190" y="847"/>
                </a:lnTo>
                <a:lnTo>
                  <a:pt x="3195" y="857"/>
                </a:lnTo>
                <a:lnTo>
                  <a:pt x="3200" y="857"/>
                </a:lnTo>
                <a:lnTo>
                  <a:pt x="3200" y="852"/>
                </a:lnTo>
                <a:lnTo>
                  <a:pt x="3200" y="837"/>
                </a:lnTo>
                <a:lnTo>
                  <a:pt x="3195" y="831"/>
                </a:lnTo>
                <a:lnTo>
                  <a:pt x="3190" y="837"/>
                </a:lnTo>
                <a:lnTo>
                  <a:pt x="3185" y="842"/>
                </a:lnTo>
                <a:lnTo>
                  <a:pt x="3190" y="847"/>
                </a:lnTo>
                <a:lnTo>
                  <a:pt x="2276" y="2364"/>
                </a:lnTo>
                <a:lnTo>
                  <a:pt x="4369" y="2244"/>
                </a:lnTo>
                <a:lnTo>
                  <a:pt x="4364" y="2239"/>
                </a:lnTo>
                <a:lnTo>
                  <a:pt x="4359" y="2244"/>
                </a:lnTo>
                <a:lnTo>
                  <a:pt x="4354" y="2276"/>
                </a:lnTo>
                <a:lnTo>
                  <a:pt x="4349" y="2354"/>
                </a:lnTo>
                <a:lnTo>
                  <a:pt x="4349" y="2359"/>
                </a:lnTo>
                <a:lnTo>
                  <a:pt x="4354" y="2359"/>
                </a:lnTo>
                <a:lnTo>
                  <a:pt x="4369" y="2338"/>
                </a:lnTo>
                <a:lnTo>
                  <a:pt x="4375" y="2333"/>
                </a:lnTo>
                <a:lnTo>
                  <a:pt x="4375" y="2328"/>
                </a:lnTo>
                <a:lnTo>
                  <a:pt x="4369" y="2322"/>
                </a:lnTo>
                <a:lnTo>
                  <a:pt x="4369" y="2307"/>
                </a:lnTo>
                <a:lnTo>
                  <a:pt x="4369" y="2276"/>
                </a:lnTo>
                <a:lnTo>
                  <a:pt x="4369" y="2244"/>
                </a:lnTo>
                <a:lnTo>
                  <a:pt x="2276" y="2364"/>
                </a:lnTo>
                <a:lnTo>
                  <a:pt x="4385" y="1824"/>
                </a:lnTo>
                <a:lnTo>
                  <a:pt x="4380" y="1813"/>
                </a:lnTo>
                <a:lnTo>
                  <a:pt x="4380" y="1818"/>
                </a:lnTo>
                <a:lnTo>
                  <a:pt x="4369" y="1824"/>
                </a:lnTo>
                <a:lnTo>
                  <a:pt x="4369" y="1834"/>
                </a:lnTo>
                <a:lnTo>
                  <a:pt x="4375" y="1839"/>
                </a:lnTo>
                <a:lnTo>
                  <a:pt x="4390" y="1855"/>
                </a:lnTo>
                <a:lnTo>
                  <a:pt x="4395" y="1855"/>
                </a:lnTo>
                <a:lnTo>
                  <a:pt x="4395" y="1850"/>
                </a:lnTo>
                <a:lnTo>
                  <a:pt x="4380" y="1834"/>
                </a:lnTo>
                <a:lnTo>
                  <a:pt x="4375" y="1829"/>
                </a:lnTo>
                <a:lnTo>
                  <a:pt x="4380" y="1829"/>
                </a:lnTo>
                <a:lnTo>
                  <a:pt x="4385" y="1824"/>
                </a:lnTo>
                <a:lnTo>
                  <a:pt x="2276" y="2364"/>
                </a:lnTo>
                <a:lnTo>
                  <a:pt x="4380" y="385"/>
                </a:lnTo>
                <a:lnTo>
                  <a:pt x="4375" y="395"/>
                </a:lnTo>
                <a:lnTo>
                  <a:pt x="4380" y="405"/>
                </a:lnTo>
                <a:lnTo>
                  <a:pt x="4395" y="411"/>
                </a:lnTo>
                <a:lnTo>
                  <a:pt x="4395" y="353"/>
                </a:lnTo>
                <a:lnTo>
                  <a:pt x="4385" y="369"/>
                </a:lnTo>
                <a:lnTo>
                  <a:pt x="4380" y="385"/>
                </a:lnTo>
                <a:lnTo>
                  <a:pt x="2276" y="2364"/>
                </a:lnTo>
                <a:lnTo>
                  <a:pt x="4395" y="1434"/>
                </a:lnTo>
                <a:lnTo>
                  <a:pt x="4395" y="1424"/>
                </a:lnTo>
                <a:lnTo>
                  <a:pt x="4390" y="1424"/>
                </a:lnTo>
                <a:lnTo>
                  <a:pt x="4395" y="1434"/>
                </a:lnTo>
                <a:lnTo>
                  <a:pt x="2276" y="2364"/>
                </a:lnTo>
                <a:lnTo>
                  <a:pt x="3206" y="868"/>
                </a:lnTo>
                <a:lnTo>
                  <a:pt x="3216" y="868"/>
                </a:lnTo>
                <a:lnTo>
                  <a:pt x="3221" y="868"/>
                </a:lnTo>
                <a:lnTo>
                  <a:pt x="3216" y="863"/>
                </a:lnTo>
                <a:lnTo>
                  <a:pt x="3211" y="863"/>
                </a:lnTo>
                <a:lnTo>
                  <a:pt x="3221" y="857"/>
                </a:lnTo>
                <a:lnTo>
                  <a:pt x="3226" y="857"/>
                </a:lnTo>
                <a:lnTo>
                  <a:pt x="3221" y="852"/>
                </a:lnTo>
                <a:lnTo>
                  <a:pt x="3216" y="852"/>
                </a:lnTo>
                <a:lnTo>
                  <a:pt x="3216" y="847"/>
                </a:lnTo>
                <a:lnTo>
                  <a:pt x="3211" y="847"/>
                </a:lnTo>
                <a:lnTo>
                  <a:pt x="3211" y="852"/>
                </a:lnTo>
                <a:lnTo>
                  <a:pt x="3211" y="857"/>
                </a:lnTo>
                <a:lnTo>
                  <a:pt x="3206" y="863"/>
                </a:lnTo>
                <a:lnTo>
                  <a:pt x="3206" y="868"/>
                </a:lnTo>
                <a:lnTo>
                  <a:pt x="2276" y="2364"/>
                </a:lnTo>
                <a:lnTo>
                  <a:pt x="4375" y="1107"/>
                </a:lnTo>
                <a:lnTo>
                  <a:pt x="4380" y="1117"/>
                </a:lnTo>
                <a:lnTo>
                  <a:pt x="4390" y="1133"/>
                </a:lnTo>
                <a:lnTo>
                  <a:pt x="4390" y="1153"/>
                </a:lnTo>
                <a:lnTo>
                  <a:pt x="4375" y="1153"/>
                </a:lnTo>
                <a:lnTo>
                  <a:pt x="4369" y="1159"/>
                </a:lnTo>
                <a:lnTo>
                  <a:pt x="4375" y="1179"/>
                </a:lnTo>
                <a:lnTo>
                  <a:pt x="4380" y="1190"/>
                </a:lnTo>
                <a:lnTo>
                  <a:pt x="4395" y="1190"/>
                </a:lnTo>
                <a:lnTo>
                  <a:pt x="4395" y="1081"/>
                </a:lnTo>
                <a:lnTo>
                  <a:pt x="4375" y="1091"/>
                </a:lnTo>
                <a:lnTo>
                  <a:pt x="4369" y="1096"/>
                </a:lnTo>
                <a:lnTo>
                  <a:pt x="4375" y="1107"/>
                </a:lnTo>
                <a:lnTo>
                  <a:pt x="2276" y="2364"/>
                </a:lnTo>
                <a:lnTo>
                  <a:pt x="4390" y="2276"/>
                </a:lnTo>
                <a:lnTo>
                  <a:pt x="4395" y="2276"/>
                </a:lnTo>
                <a:lnTo>
                  <a:pt x="4395" y="2250"/>
                </a:lnTo>
                <a:lnTo>
                  <a:pt x="4385" y="2255"/>
                </a:lnTo>
                <a:lnTo>
                  <a:pt x="4380" y="2265"/>
                </a:lnTo>
                <a:lnTo>
                  <a:pt x="4385" y="2276"/>
                </a:lnTo>
                <a:lnTo>
                  <a:pt x="4385" y="2281"/>
                </a:lnTo>
                <a:lnTo>
                  <a:pt x="4390" y="2276"/>
                </a:lnTo>
                <a:lnTo>
                  <a:pt x="2276" y="2364"/>
                </a:lnTo>
                <a:lnTo>
                  <a:pt x="4177" y="1086"/>
                </a:lnTo>
                <a:lnTo>
                  <a:pt x="4177" y="1107"/>
                </a:lnTo>
                <a:lnTo>
                  <a:pt x="4182" y="1091"/>
                </a:lnTo>
                <a:lnTo>
                  <a:pt x="4177" y="1086"/>
                </a:lnTo>
                <a:lnTo>
                  <a:pt x="2276" y="2364"/>
                </a:lnTo>
                <a:lnTo>
                  <a:pt x="4240" y="972"/>
                </a:lnTo>
                <a:lnTo>
                  <a:pt x="4229" y="966"/>
                </a:lnTo>
                <a:lnTo>
                  <a:pt x="4229" y="972"/>
                </a:lnTo>
                <a:lnTo>
                  <a:pt x="4234" y="982"/>
                </a:lnTo>
                <a:lnTo>
                  <a:pt x="4234" y="987"/>
                </a:lnTo>
                <a:lnTo>
                  <a:pt x="4240" y="998"/>
                </a:lnTo>
                <a:lnTo>
                  <a:pt x="4240" y="1008"/>
                </a:lnTo>
                <a:lnTo>
                  <a:pt x="4240" y="1013"/>
                </a:lnTo>
                <a:lnTo>
                  <a:pt x="4240" y="1018"/>
                </a:lnTo>
                <a:lnTo>
                  <a:pt x="4240" y="1013"/>
                </a:lnTo>
                <a:lnTo>
                  <a:pt x="4240" y="972"/>
                </a:lnTo>
                <a:lnTo>
                  <a:pt x="2276" y="2364"/>
                </a:lnTo>
                <a:lnTo>
                  <a:pt x="4224" y="998"/>
                </a:lnTo>
                <a:lnTo>
                  <a:pt x="4219" y="1013"/>
                </a:lnTo>
                <a:lnTo>
                  <a:pt x="4214" y="1070"/>
                </a:lnTo>
                <a:lnTo>
                  <a:pt x="4214" y="1086"/>
                </a:lnTo>
                <a:lnTo>
                  <a:pt x="4219" y="1086"/>
                </a:lnTo>
                <a:lnTo>
                  <a:pt x="4224" y="998"/>
                </a:lnTo>
                <a:lnTo>
                  <a:pt x="2276" y="2364"/>
                </a:lnTo>
                <a:lnTo>
                  <a:pt x="4234" y="1065"/>
                </a:lnTo>
                <a:lnTo>
                  <a:pt x="4240" y="1055"/>
                </a:lnTo>
                <a:lnTo>
                  <a:pt x="4234" y="1024"/>
                </a:lnTo>
                <a:lnTo>
                  <a:pt x="4234" y="1018"/>
                </a:lnTo>
                <a:lnTo>
                  <a:pt x="4229" y="1039"/>
                </a:lnTo>
                <a:lnTo>
                  <a:pt x="4219" y="1070"/>
                </a:lnTo>
                <a:lnTo>
                  <a:pt x="4219" y="1086"/>
                </a:lnTo>
                <a:lnTo>
                  <a:pt x="4229" y="1081"/>
                </a:lnTo>
                <a:lnTo>
                  <a:pt x="4229" y="1091"/>
                </a:lnTo>
                <a:lnTo>
                  <a:pt x="4229" y="1102"/>
                </a:lnTo>
                <a:lnTo>
                  <a:pt x="4229" y="1096"/>
                </a:lnTo>
                <a:lnTo>
                  <a:pt x="4234" y="1065"/>
                </a:lnTo>
                <a:lnTo>
                  <a:pt x="2276" y="2364"/>
                </a:lnTo>
                <a:lnTo>
                  <a:pt x="4156" y="1003"/>
                </a:lnTo>
                <a:lnTo>
                  <a:pt x="4162" y="1013"/>
                </a:lnTo>
                <a:lnTo>
                  <a:pt x="4162" y="1003"/>
                </a:lnTo>
                <a:lnTo>
                  <a:pt x="4162" y="998"/>
                </a:lnTo>
                <a:lnTo>
                  <a:pt x="4156" y="1003"/>
                </a:lnTo>
                <a:lnTo>
                  <a:pt x="2276" y="2364"/>
                </a:lnTo>
                <a:lnTo>
                  <a:pt x="4203" y="1138"/>
                </a:lnTo>
                <a:lnTo>
                  <a:pt x="4214" y="1190"/>
                </a:lnTo>
                <a:lnTo>
                  <a:pt x="4214" y="1185"/>
                </a:lnTo>
                <a:lnTo>
                  <a:pt x="4203" y="1122"/>
                </a:lnTo>
                <a:lnTo>
                  <a:pt x="4203" y="1138"/>
                </a:lnTo>
                <a:lnTo>
                  <a:pt x="2276" y="2364"/>
                </a:lnTo>
                <a:lnTo>
                  <a:pt x="4167" y="1159"/>
                </a:lnTo>
                <a:lnTo>
                  <a:pt x="4156" y="1050"/>
                </a:lnTo>
                <a:lnTo>
                  <a:pt x="4162" y="1143"/>
                </a:lnTo>
                <a:lnTo>
                  <a:pt x="4167" y="1159"/>
                </a:lnTo>
                <a:lnTo>
                  <a:pt x="2276" y="2364"/>
                </a:lnTo>
                <a:lnTo>
                  <a:pt x="4110" y="909"/>
                </a:lnTo>
                <a:lnTo>
                  <a:pt x="4110" y="894"/>
                </a:lnTo>
                <a:lnTo>
                  <a:pt x="4104" y="904"/>
                </a:lnTo>
                <a:lnTo>
                  <a:pt x="4110" y="909"/>
                </a:lnTo>
                <a:lnTo>
                  <a:pt x="2276" y="2364"/>
                </a:lnTo>
                <a:lnTo>
                  <a:pt x="4146" y="961"/>
                </a:lnTo>
                <a:lnTo>
                  <a:pt x="4146" y="972"/>
                </a:lnTo>
                <a:lnTo>
                  <a:pt x="4151" y="951"/>
                </a:lnTo>
                <a:lnTo>
                  <a:pt x="4146" y="940"/>
                </a:lnTo>
                <a:lnTo>
                  <a:pt x="4141" y="935"/>
                </a:lnTo>
                <a:lnTo>
                  <a:pt x="4141" y="956"/>
                </a:lnTo>
                <a:lnTo>
                  <a:pt x="4146" y="982"/>
                </a:lnTo>
                <a:lnTo>
                  <a:pt x="4146" y="977"/>
                </a:lnTo>
                <a:lnTo>
                  <a:pt x="4146" y="972"/>
                </a:lnTo>
                <a:lnTo>
                  <a:pt x="4146" y="961"/>
                </a:lnTo>
                <a:lnTo>
                  <a:pt x="2276" y="2364"/>
                </a:lnTo>
                <a:lnTo>
                  <a:pt x="3741" y="63"/>
                </a:lnTo>
                <a:lnTo>
                  <a:pt x="3736" y="68"/>
                </a:lnTo>
                <a:lnTo>
                  <a:pt x="3741" y="68"/>
                </a:lnTo>
                <a:lnTo>
                  <a:pt x="3741" y="63"/>
                </a:lnTo>
                <a:lnTo>
                  <a:pt x="2276" y="2364"/>
                </a:lnTo>
                <a:lnTo>
                  <a:pt x="3730" y="31"/>
                </a:lnTo>
                <a:lnTo>
                  <a:pt x="3730" y="37"/>
                </a:lnTo>
                <a:lnTo>
                  <a:pt x="3736" y="42"/>
                </a:lnTo>
                <a:lnTo>
                  <a:pt x="3736" y="37"/>
                </a:lnTo>
                <a:lnTo>
                  <a:pt x="3741" y="37"/>
                </a:lnTo>
                <a:lnTo>
                  <a:pt x="3746" y="31"/>
                </a:lnTo>
                <a:lnTo>
                  <a:pt x="3746" y="26"/>
                </a:lnTo>
                <a:lnTo>
                  <a:pt x="3746" y="21"/>
                </a:lnTo>
                <a:lnTo>
                  <a:pt x="3746" y="16"/>
                </a:lnTo>
                <a:lnTo>
                  <a:pt x="3741" y="16"/>
                </a:lnTo>
                <a:lnTo>
                  <a:pt x="3736" y="16"/>
                </a:lnTo>
                <a:lnTo>
                  <a:pt x="3736" y="21"/>
                </a:lnTo>
                <a:lnTo>
                  <a:pt x="3730" y="21"/>
                </a:lnTo>
                <a:lnTo>
                  <a:pt x="3730" y="26"/>
                </a:lnTo>
                <a:lnTo>
                  <a:pt x="3730" y="31"/>
                </a:lnTo>
                <a:lnTo>
                  <a:pt x="2276" y="2364"/>
                </a:lnTo>
                <a:lnTo>
                  <a:pt x="3777" y="37"/>
                </a:lnTo>
                <a:lnTo>
                  <a:pt x="3777" y="42"/>
                </a:lnTo>
                <a:lnTo>
                  <a:pt x="3782" y="42"/>
                </a:lnTo>
                <a:lnTo>
                  <a:pt x="3782" y="37"/>
                </a:lnTo>
                <a:lnTo>
                  <a:pt x="3777" y="37"/>
                </a:lnTo>
                <a:lnTo>
                  <a:pt x="2276" y="2364"/>
                </a:lnTo>
                <a:lnTo>
                  <a:pt x="4037" y="265"/>
                </a:lnTo>
                <a:lnTo>
                  <a:pt x="4037" y="270"/>
                </a:lnTo>
                <a:lnTo>
                  <a:pt x="4042" y="270"/>
                </a:lnTo>
                <a:lnTo>
                  <a:pt x="4042" y="265"/>
                </a:lnTo>
                <a:lnTo>
                  <a:pt x="4037" y="265"/>
                </a:lnTo>
                <a:lnTo>
                  <a:pt x="2276" y="2364"/>
                </a:lnTo>
                <a:lnTo>
                  <a:pt x="4307" y="961"/>
                </a:lnTo>
                <a:lnTo>
                  <a:pt x="4281" y="1102"/>
                </a:lnTo>
                <a:lnTo>
                  <a:pt x="4271" y="1081"/>
                </a:lnTo>
                <a:lnTo>
                  <a:pt x="4271" y="1091"/>
                </a:lnTo>
                <a:lnTo>
                  <a:pt x="4271" y="1096"/>
                </a:lnTo>
                <a:lnTo>
                  <a:pt x="4271" y="1091"/>
                </a:lnTo>
                <a:lnTo>
                  <a:pt x="4266" y="1086"/>
                </a:lnTo>
                <a:lnTo>
                  <a:pt x="4271" y="1133"/>
                </a:lnTo>
                <a:lnTo>
                  <a:pt x="4271" y="1148"/>
                </a:lnTo>
                <a:lnTo>
                  <a:pt x="4276" y="1143"/>
                </a:lnTo>
                <a:lnTo>
                  <a:pt x="4276" y="1133"/>
                </a:lnTo>
                <a:lnTo>
                  <a:pt x="4281" y="1164"/>
                </a:lnTo>
                <a:lnTo>
                  <a:pt x="4286" y="1190"/>
                </a:lnTo>
                <a:lnTo>
                  <a:pt x="4286" y="1247"/>
                </a:lnTo>
                <a:lnTo>
                  <a:pt x="4286" y="1263"/>
                </a:lnTo>
                <a:lnTo>
                  <a:pt x="4292" y="1257"/>
                </a:lnTo>
                <a:lnTo>
                  <a:pt x="4292" y="1268"/>
                </a:lnTo>
                <a:lnTo>
                  <a:pt x="4292" y="1257"/>
                </a:lnTo>
                <a:lnTo>
                  <a:pt x="4292" y="1237"/>
                </a:lnTo>
                <a:lnTo>
                  <a:pt x="4302" y="1273"/>
                </a:lnTo>
                <a:lnTo>
                  <a:pt x="4307" y="1263"/>
                </a:lnTo>
                <a:lnTo>
                  <a:pt x="4312" y="1242"/>
                </a:lnTo>
                <a:lnTo>
                  <a:pt x="4312" y="1200"/>
                </a:lnTo>
                <a:lnTo>
                  <a:pt x="4302" y="1148"/>
                </a:lnTo>
                <a:lnTo>
                  <a:pt x="4297" y="1122"/>
                </a:lnTo>
                <a:lnTo>
                  <a:pt x="4281" y="1102"/>
                </a:lnTo>
                <a:lnTo>
                  <a:pt x="4312" y="956"/>
                </a:lnTo>
                <a:lnTo>
                  <a:pt x="4307" y="961"/>
                </a:lnTo>
                <a:lnTo>
                  <a:pt x="2276" y="2364"/>
                </a:lnTo>
                <a:lnTo>
                  <a:pt x="4276" y="1034"/>
                </a:lnTo>
                <a:lnTo>
                  <a:pt x="4276" y="1013"/>
                </a:lnTo>
                <a:lnTo>
                  <a:pt x="4271" y="998"/>
                </a:lnTo>
                <a:lnTo>
                  <a:pt x="4255" y="982"/>
                </a:lnTo>
                <a:lnTo>
                  <a:pt x="4240" y="972"/>
                </a:lnTo>
                <a:lnTo>
                  <a:pt x="4245" y="987"/>
                </a:lnTo>
                <a:lnTo>
                  <a:pt x="4245" y="1003"/>
                </a:lnTo>
                <a:lnTo>
                  <a:pt x="4245" y="998"/>
                </a:lnTo>
                <a:lnTo>
                  <a:pt x="4250" y="982"/>
                </a:lnTo>
                <a:lnTo>
                  <a:pt x="4250" y="998"/>
                </a:lnTo>
                <a:lnTo>
                  <a:pt x="4250" y="1024"/>
                </a:lnTo>
                <a:lnTo>
                  <a:pt x="4245" y="1050"/>
                </a:lnTo>
                <a:lnTo>
                  <a:pt x="4250" y="1060"/>
                </a:lnTo>
                <a:lnTo>
                  <a:pt x="4255" y="1055"/>
                </a:lnTo>
                <a:lnTo>
                  <a:pt x="4255" y="1086"/>
                </a:lnTo>
                <a:lnTo>
                  <a:pt x="4260" y="1122"/>
                </a:lnTo>
                <a:lnTo>
                  <a:pt x="4260" y="1128"/>
                </a:lnTo>
                <a:lnTo>
                  <a:pt x="4260" y="1122"/>
                </a:lnTo>
                <a:lnTo>
                  <a:pt x="4260" y="1107"/>
                </a:lnTo>
                <a:lnTo>
                  <a:pt x="4260" y="1060"/>
                </a:lnTo>
                <a:lnTo>
                  <a:pt x="4260" y="1050"/>
                </a:lnTo>
                <a:lnTo>
                  <a:pt x="4266" y="1070"/>
                </a:lnTo>
                <a:lnTo>
                  <a:pt x="4276" y="1034"/>
                </a:lnTo>
                <a:lnTo>
                  <a:pt x="2276" y="2364"/>
                </a:lnTo>
                <a:lnTo>
                  <a:pt x="4307" y="1361"/>
                </a:lnTo>
                <a:lnTo>
                  <a:pt x="4307" y="1382"/>
                </a:lnTo>
                <a:lnTo>
                  <a:pt x="4307" y="1372"/>
                </a:lnTo>
                <a:lnTo>
                  <a:pt x="4307" y="1361"/>
                </a:lnTo>
                <a:lnTo>
                  <a:pt x="2276" y="2364"/>
                </a:lnTo>
                <a:lnTo>
                  <a:pt x="4286" y="1263"/>
                </a:lnTo>
                <a:lnTo>
                  <a:pt x="4281" y="1190"/>
                </a:lnTo>
                <a:lnTo>
                  <a:pt x="4286" y="1252"/>
                </a:lnTo>
                <a:lnTo>
                  <a:pt x="4286" y="1263"/>
                </a:lnTo>
                <a:lnTo>
                  <a:pt x="2276" y="2364"/>
                </a:lnTo>
                <a:lnTo>
                  <a:pt x="31" y="1434"/>
                </a:lnTo>
                <a:lnTo>
                  <a:pt x="37" y="1434"/>
                </a:lnTo>
                <a:lnTo>
                  <a:pt x="37" y="1429"/>
                </a:lnTo>
                <a:lnTo>
                  <a:pt x="31" y="1434"/>
                </a:lnTo>
                <a:lnTo>
                  <a:pt x="2276" y="2364"/>
                </a:lnTo>
                <a:lnTo>
                  <a:pt x="16" y="1418"/>
                </a:lnTo>
                <a:lnTo>
                  <a:pt x="16" y="1413"/>
                </a:lnTo>
                <a:lnTo>
                  <a:pt x="0" y="1418"/>
                </a:lnTo>
                <a:lnTo>
                  <a:pt x="0" y="1429"/>
                </a:lnTo>
                <a:lnTo>
                  <a:pt x="11" y="1424"/>
                </a:lnTo>
                <a:lnTo>
                  <a:pt x="16" y="1418"/>
                </a:lnTo>
                <a:lnTo>
                  <a:pt x="2276" y="2364"/>
                </a:lnTo>
                <a:lnTo>
                  <a:pt x="11" y="1424"/>
                </a:lnTo>
                <a:lnTo>
                  <a:pt x="16" y="1424"/>
                </a:lnTo>
                <a:lnTo>
                  <a:pt x="21" y="1418"/>
                </a:lnTo>
                <a:lnTo>
                  <a:pt x="11" y="1424"/>
                </a:lnTo>
                <a:lnTo>
                  <a:pt x="2276" y="2364"/>
                </a:lnTo>
                <a:lnTo>
                  <a:pt x="11" y="1424"/>
                </a:lnTo>
                <a:lnTo>
                  <a:pt x="16" y="1418"/>
                </a:lnTo>
                <a:lnTo>
                  <a:pt x="16" y="1424"/>
                </a:lnTo>
                <a:lnTo>
                  <a:pt x="11" y="1424"/>
                </a:lnTo>
                <a:lnTo>
                  <a:pt x="2276" y="2364"/>
                </a:lnTo>
                <a:lnTo>
                  <a:pt x="63" y="1450"/>
                </a:lnTo>
                <a:lnTo>
                  <a:pt x="52" y="1455"/>
                </a:lnTo>
                <a:lnTo>
                  <a:pt x="57" y="1455"/>
                </a:lnTo>
                <a:lnTo>
                  <a:pt x="63" y="1450"/>
                </a:lnTo>
                <a:lnTo>
                  <a:pt x="2276" y="2364"/>
                </a:lnTo>
                <a:lnTo>
                  <a:pt x="42" y="1434"/>
                </a:lnTo>
                <a:lnTo>
                  <a:pt x="52" y="1429"/>
                </a:lnTo>
                <a:lnTo>
                  <a:pt x="57" y="1429"/>
                </a:lnTo>
                <a:lnTo>
                  <a:pt x="52" y="1429"/>
                </a:lnTo>
                <a:lnTo>
                  <a:pt x="42" y="1434"/>
                </a:lnTo>
                <a:lnTo>
                  <a:pt x="2276" y="2364"/>
                </a:lnTo>
                <a:lnTo>
                  <a:pt x="135" y="1476"/>
                </a:lnTo>
                <a:lnTo>
                  <a:pt x="125" y="1481"/>
                </a:lnTo>
                <a:lnTo>
                  <a:pt x="130" y="1481"/>
                </a:lnTo>
                <a:lnTo>
                  <a:pt x="135" y="1476"/>
                </a:lnTo>
                <a:lnTo>
                  <a:pt x="2276" y="2364"/>
                </a:lnTo>
                <a:lnTo>
                  <a:pt x="0" y="1450"/>
                </a:lnTo>
                <a:lnTo>
                  <a:pt x="5" y="1444"/>
                </a:lnTo>
                <a:lnTo>
                  <a:pt x="16" y="1444"/>
                </a:lnTo>
                <a:lnTo>
                  <a:pt x="16" y="1439"/>
                </a:lnTo>
                <a:lnTo>
                  <a:pt x="0" y="1450"/>
                </a:lnTo>
                <a:lnTo>
                  <a:pt x="2276" y="2364"/>
                </a:lnTo>
                <a:lnTo>
                  <a:pt x="42" y="1408"/>
                </a:lnTo>
                <a:lnTo>
                  <a:pt x="47" y="1403"/>
                </a:lnTo>
                <a:lnTo>
                  <a:pt x="42" y="1403"/>
                </a:lnTo>
                <a:lnTo>
                  <a:pt x="42" y="1408"/>
                </a:lnTo>
                <a:lnTo>
                  <a:pt x="2276" y="2364"/>
                </a:lnTo>
                <a:lnTo>
                  <a:pt x="229" y="1330"/>
                </a:lnTo>
                <a:lnTo>
                  <a:pt x="229" y="1325"/>
                </a:lnTo>
                <a:lnTo>
                  <a:pt x="224" y="1325"/>
                </a:lnTo>
                <a:lnTo>
                  <a:pt x="218" y="1330"/>
                </a:lnTo>
                <a:lnTo>
                  <a:pt x="213" y="1335"/>
                </a:lnTo>
                <a:lnTo>
                  <a:pt x="218" y="1335"/>
                </a:lnTo>
                <a:lnTo>
                  <a:pt x="213" y="1335"/>
                </a:lnTo>
                <a:lnTo>
                  <a:pt x="218" y="1335"/>
                </a:lnTo>
                <a:lnTo>
                  <a:pt x="224" y="1335"/>
                </a:lnTo>
                <a:lnTo>
                  <a:pt x="229" y="1330"/>
                </a:lnTo>
                <a:lnTo>
                  <a:pt x="2276" y="2364"/>
                </a:lnTo>
                <a:lnTo>
                  <a:pt x="156" y="1387"/>
                </a:lnTo>
                <a:lnTo>
                  <a:pt x="161" y="1387"/>
                </a:lnTo>
                <a:lnTo>
                  <a:pt x="161" y="1382"/>
                </a:lnTo>
                <a:lnTo>
                  <a:pt x="166" y="1377"/>
                </a:lnTo>
                <a:lnTo>
                  <a:pt x="161" y="1377"/>
                </a:lnTo>
                <a:lnTo>
                  <a:pt x="156" y="1377"/>
                </a:lnTo>
                <a:lnTo>
                  <a:pt x="151" y="1377"/>
                </a:lnTo>
                <a:lnTo>
                  <a:pt x="151" y="1382"/>
                </a:lnTo>
                <a:lnTo>
                  <a:pt x="146" y="1382"/>
                </a:lnTo>
                <a:lnTo>
                  <a:pt x="146" y="1387"/>
                </a:lnTo>
                <a:lnTo>
                  <a:pt x="146" y="1392"/>
                </a:lnTo>
                <a:lnTo>
                  <a:pt x="146" y="1387"/>
                </a:lnTo>
                <a:lnTo>
                  <a:pt x="146" y="1392"/>
                </a:lnTo>
                <a:lnTo>
                  <a:pt x="151" y="1392"/>
                </a:lnTo>
                <a:lnTo>
                  <a:pt x="151" y="1387"/>
                </a:lnTo>
                <a:lnTo>
                  <a:pt x="151" y="1392"/>
                </a:lnTo>
                <a:lnTo>
                  <a:pt x="151" y="1387"/>
                </a:lnTo>
                <a:lnTo>
                  <a:pt x="156" y="1387"/>
                </a:lnTo>
                <a:lnTo>
                  <a:pt x="2276" y="2364"/>
                </a:lnTo>
                <a:lnTo>
                  <a:pt x="172" y="1398"/>
                </a:lnTo>
                <a:lnTo>
                  <a:pt x="166" y="1403"/>
                </a:lnTo>
                <a:lnTo>
                  <a:pt x="156" y="1408"/>
                </a:lnTo>
                <a:lnTo>
                  <a:pt x="161" y="1408"/>
                </a:lnTo>
                <a:lnTo>
                  <a:pt x="161" y="1413"/>
                </a:lnTo>
                <a:lnTo>
                  <a:pt x="166" y="1408"/>
                </a:lnTo>
                <a:lnTo>
                  <a:pt x="161" y="1408"/>
                </a:lnTo>
                <a:lnTo>
                  <a:pt x="172" y="1403"/>
                </a:lnTo>
                <a:lnTo>
                  <a:pt x="172" y="1398"/>
                </a:lnTo>
                <a:lnTo>
                  <a:pt x="2276" y="2364"/>
                </a:lnTo>
                <a:lnTo>
                  <a:pt x="146" y="1341"/>
                </a:lnTo>
                <a:lnTo>
                  <a:pt x="151" y="1341"/>
                </a:lnTo>
                <a:lnTo>
                  <a:pt x="151" y="1335"/>
                </a:lnTo>
                <a:lnTo>
                  <a:pt x="156" y="1335"/>
                </a:lnTo>
                <a:lnTo>
                  <a:pt x="151" y="1335"/>
                </a:lnTo>
                <a:lnTo>
                  <a:pt x="146" y="1335"/>
                </a:lnTo>
                <a:lnTo>
                  <a:pt x="146" y="1341"/>
                </a:lnTo>
                <a:lnTo>
                  <a:pt x="2276" y="2364"/>
                </a:lnTo>
                <a:lnTo>
                  <a:pt x="94" y="1429"/>
                </a:lnTo>
                <a:lnTo>
                  <a:pt x="99" y="1429"/>
                </a:lnTo>
                <a:lnTo>
                  <a:pt x="99" y="1424"/>
                </a:lnTo>
                <a:lnTo>
                  <a:pt x="99" y="1418"/>
                </a:lnTo>
                <a:lnTo>
                  <a:pt x="89" y="1424"/>
                </a:lnTo>
                <a:lnTo>
                  <a:pt x="89" y="1429"/>
                </a:lnTo>
                <a:lnTo>
                  <a:pt x="83" y="1429"/>
                </a:lnTo>
                <a:lnTo>
                  <a:pt x="89" y="1429"/>
                </a:lnTo>
                <a:lnTo>
                  <a:pt x="94" y="1429"/>
                </a:lnTo>
                <a:lnTo>
                  <a:pt x="2276" y="2364"/>
                </a:lnTo>
                <a:lnTo>
                  <a:pt x="125" y="1418"/>
                </a:lnTo>
                <a:lnTo>
                  <a:pt x="114" y="1429"/>
                </a:lnTo>
                <a:lnTo>
                  <a:pt x="114" y="1424"/>
                </a:lnTo>
                <a:lnTo>
                  <a:pt x="114" y="1429"/>
                </a:lnTo>
                <a:lnTo>
                  <a:pt x="99" y="1429"/>
                </a:lnTo>
                <a:lnTo>
                  <a:pt x="99" y="1434"/>
                </a:lnTo>
                <a:lnTo>
                  <a:pt x="94" y="1434"/>
                </a:lnTo>
                <a:lnTo>
                  <a:pt x="99" y="1434"/>
                </a:lnTo>
                <a:lnTo>
                  <a:pt x="94" y="1439"/>
                </a:lnTo>
                <a:lnTo>
                  <a:pt x="99" y="1439"/>
                </a:lnTo>
                <a:lnTo>
                  <a:pt x="109" y="1434"/>
                </a:lnTo>
                <a:lnTo>
                  <a:pt x="114" y="1429"/>
                </a:lnTo>
                <a:lnTo>
                  <a:pt x="125" y="1424"/>
                </a:lnTo>
                <a:lnTo>
                  <a:pt x="125" y="1418"/>
                </a:lnTo>
                <a:lnTo>
                  <a:pt x="2276" y="2364"/>
                </a:lnTo>
                <a:lnTo>
                  <a:pt x="166" y="1341"/>
                </a:lnTo>
                <a:lnTo>
                  <a:pt x="166" y="1335"/>
                </a:lnTo>
                <a:lnTo>
                  <a:pt x="161" y="1335"/>
                </a:lnTo>
                <a:lnTo>
                  <a:pt x="156" y="1335"/>
                </a:lnTo>
                <a:lnTo>
                  <a:pt x="156" y="1341"/>
                </a:lnTo>
                <a:lnTo>
                  <a:pt x="151" y="1341"/>
                </a:lnTo>
                <a:lnTo>
                  <a:pt x="156" y="1346"/>
                </a:lnTo>
                <a:lnTo>
                  <a:pt x="161" y="1346"/>
                </a:lnTo>
                <a:lnTo>
                  <a:pt x="166" y="1341"/>
                </a:lnTo>
                <a:lnTo>
                  <a:pt x="2276" y="2364"/>
                </a:lnTo>
                <a:lnTo>
                  <a:pt x="114" y="1387"/>
                </a:lnTo>
                <a:lnTo>
                  <a:pt x="120" y="1387"/>
                </a:lnTo>
                <a:lnTo>
                  <a:pt x="125" y="1387"/>
                </a:lnTo>
                <a:lnTo>
                  <a:pt x="130" y="1382"/>
                </a:lnTo>
                <a:lnTo>
                  <a:pt x="135" y="1377"/>
                </a:lnTo>
                <a:lnTo>
                  <a:pt x="125" y="1377"/>
                </a:lnTo>
                <a:lnTo>
                  <a:pt x="120" y="1382"/>
                </a:lnTo>
                <a:lnTo>
                  <a:pt x="114" y="1382"/>
                </a:lnTo>
                <a:lnTo>
                  <a:pt x="114" y="1387"/>
                </a:lnTo>
                <a:lnTo>
                  <a:pt x="2276" y="2364"/>
                </a:lnTo>
                <a:lnTo>
                  <a:pt x="3076" y="2359"/>
                </a:lnTo>
                <a:lnTo>
                  <a:pt x="3081" y="2338"/>
                </a:lnTo>
                <a:lnTo>
                  <a:pt x="3081" y="2328"/>
                </a:lnTo>
                <a:lnTo>
                  <a:pt x="3071" y="2317"/>
                </a:lnTo>
                <a:lnTo>
                  <a:pt x="3065" y="2317"/>
                </a:lnTo>
                <a:lnTo>
                  <a:pt x="3065" y="2343"/>
                </a:lnTo>
                <a:lnTo>
                  <a:pt x="3071" y="2359"/>
                </a:lnTo>
                <a:lnTo>
                  <a:pt x="3076" y="2359"/>
                </a:lnTo>
                <a:lnTo>
                  <a:pt x="2276" y="2364"/>
                </a:lnTo>
                <a:lnTo>
                  <a:pt x="3200" y="1990"/>
                </a:lnTo>
                <a:lnTo>
                  <a:pt x="3195" y="2000"/>
                </a:lnTo>
                <a:lnTo>
                  <a:pt x="3195" y="2011"/>
                </a:lnTo>
                <a:lnTo>
                  <a:pt x="3211" y="1985"/>
                </a:lnTo>
                <a:lnTo>
                  <a:pt x="3200" y="1990"/>
                </a:lnTo>
                <a:lnTo>
                  <a:pt x="2276" y="2364"/>
                </a:lnTo>
                <a:lnTo>
                  <a:pt x="3221" y="2016"/>
                </a:lnTo>
                <a:lnTo>
                  <a:pt x="3200" y="2021"/>
                </a:lnTo>
                <a:lnTo>
                  <a:pt x="3206" y="2031"/>
                </a:lnTo>
                <a:lnTo>
                  <a:pt x="3221" y="2016"/>
                </a:lnTo>
                <a:lnTo>
                  <a:pt x="2276" y="2364"/>
                </a:lnTo>
                <a:lnTo>
                  <a:pt x="3206" y="1912"/>
                </a:lnTo>
                <a:lnTo>
                  <a:pt x="3185" y="1912"/>
                </a:lnTo>
                <a:lnTo>
                  <a:pt x="3175" y="1902"/>
                </a:lnTo>
                <a:lnTo>
                  <a:pt x="3169" y="1896"/>
                </a:lnTo>
                <a:lnTo>
                  <a:pt x="3169" y="1907"/>
                </a:lnTo>
                <a:lnTo>
                  <a:pt x="3175" y="1917"/>
                </a:lnTo>
                <a:lnTo>
                  <a:pt x="3180" y="1933"/>
                </a:lnTo>
                <a:lnTo>
                  <a:pt x="3185" y="1948"/>
                </a:lnTo>
                <a:lnTo>
                  <a:pt x="3180" y="1969"/>
                </a:lnTo>
                <a:lnTo>
                  <a:pt x="3180" y="1979"/>
                </a:lnTo>
                <a:lnTo>
                  <a:pt x="3190" y="1969"/>
                </a:lnTo>
                <a:lnTo>
                  <a:pt x="3195" y="1964"/>
                </a:lnTo>
                <a:lnTo>
                  <a:pt x="3206" y="1964"/>
                </a:lnTo>
                <a:lnTo>
                  <a:pt x="3211" y="1969"/>
                </a:lnTo>
                <a:lnTo>
                  <a:pt x="3216" y="1964"/>
                </a:lnTo>
                <a:lnTo>
                  <a:pt x="3226" y="1954"/>
                </a:lnTo>
                <a:lnTo>
                  <a:pt x="3237" y="1938"/>
                </a:lnTo>
                <a:lnTo>
                  <a:pt x="3232" y="1933"/>
                </a:lnTo>
                <a:lnTo>
                  <a:pt x="3226" y="1938"/>
                </a:lnTo>
                <a:lnTo>
                  <a:pt x="3211" y="1948"/>
                </a:lnTo>
                <a:lnTo>
                  <a:pt x="3211" y="1943"/>
                </a:lnTo>
                <a:lnTo>
                  <a:pt x="3211" y="1938"/>
                </a:lnTo>
                <a:lnTo>
                  <a:pt x="3221" y="1907"/>
                </a:lnTo>
                <a:lnTo>
                  <a:pt x="3206" y="1912"/>
                </a:lnTo>
                <a:lnTo>
                  <a:pt x="2276" y="2364"/>
                </a:lnTo>
                <a:lnTo>
                  <a:pt x="322" y="2322"/>
                </a:lnTo>
                <a:lnTo>
                  <a:pt x="327" y="2317"/>
                </a:lnTo>
                <a:lnTo>
                  <a:pt x="327" y="2302"/>
                </a:lnTo>
                <a:lnTo>
                  <a:pt x="327" y="2291"/>
                </a:lnTo>
                <a:lnTo>
                  <a:pt x="322" y="2307"/>
                </a:lnTo>
                <a:lnTo>
                  <a:pt x="322" y="2322"/>
                </a:lnTo>
                <a:lnTo>
                  <a:pt x="2276" y="2364"/>
                </a:lnTo>
                <a:lnTo>
                  <a:pt x="3029" y="1979"/>
                </a:lnTo>
                <a:lnTo>
                  <a:pt x="3029" y="1969"/>
                </a:lnTo>
                <a:lnTo>
                  <a:pt x="3034" y="1959"/>
                </a:lnTo>
                <a:lnTo>
                  <a:pt x="3034" y="1954"/>
                </a:lnTo>
                <a:lnTo>
                  <a:pt x="3034" y="1948"/>
                </a:lnTo>
                <a:lnTo>
                  <a:pt x="3024" y="1954"/>
                </a:lnTo>
                <a:lnTo>
                  <a:pt x="3019" y="1959"/>
                </a:lnTo>
                <a:lnTo>
                  <a:pt x="3019" y="1964"/>
                </a:lnTo>
                <a:lnTo>
                  <a:pt x="3024" y="1964"/>
                </a:lnTo>
                <a:lnTo>
                  <a:pt x="3024" y="1969"/>
                </a:lnTo>
                <a:lnTo>
                  <a:pt x="3024" y="1979"/>
                </a:lnTo>
                <a:lnTo>
                  <a:pt x="3019" y="1985"/>
                </a:lnTo>
                <a:lnTo>
                  <a:pt x="3029" y="1979"/>
                </a:lnTo>
                <a:lnTo>
                  <a:pt x="2276" y="2364"/>
                </a:lnTo>
                <a:lnTo>
                  <a:pt x="63" y="1398"/>
                </a:lnTo>
                <a:lnTo>
                  <a:pt x="63" y="1392"/>
                </a:lnTo>
                <a:lnTo>
                  <a:pt x="57" y="1392"/>
                </a:lnTo>
                <a:lnTo>
                  <a:pt x="63" y="1398"/>
                </a:lnTo>
                <a:lnTo>
                  <a:pt x="57" y="1398"/>
                </a:lnTo>
                <a:lnTo>
                  <a:pt x="63" y="1398"/>
                </a:lnTo>
                <a:lnTo>
                  <a:pt x="2276" y="2364"/>
                </a:lnTo>
                <a:lnTo>
                  <a:pt x="3388" y="1195"/>
                </a:lnTo>
                <a:lnTo>
                  <a:pt x="3393" y="1153"/>
                </a:lnTo>
                <a:lnTo>
                  <a:pt x="3382" y="1190"/>
                </a:lnTo>
                <a:lnTo>
                  <a:pt x="3377" y="1211"/>
                </a:lnTo>
                <a:lnTo>
                  <a:pt x="3377" y="1221"/>
                </a:lnTo>
                <a:lnTo>
                  <a:pt x="3382" y="1216"/>
                </a:lnTo>
                <a:lnTo>
                  <a:pt x="3388" y="1195"/>
                </a:lnTo>
                <a:lnTo>
                  <a:pt x="2276" y="2364"/>
                </a:lnTo>
                <a:lnTo>
                  <a:pt x="3465" y="1128"/>
                </a:lnTo>
                <a:lnTo>
                  <a:pt x="3471" y="1107"/>
                </a:lnTo>
                <a:lnTo>
                  <a:pt x="3476" y="1102"/>
                </a:lnTo>
                <a:lnTo>
                  <a:pt x="3481" y="1102"/>
                </a:lnTo>
                <a:lnTo>
                  <a:pt x="3481" y="1086"/>
                </a:lnTo>
                <a:lnTo>
                  <a:pt x="3481" y="1076"/>
                </a:lnTo>
                <a:lnTo>
                  <a:pt x="3476" y="1076"/>
                </a:lnTo>
                <a:lnTo>
                  <a:pt x="3476" y="1086"/>
                </a:lnTo>
                <a:lnTo>
                  <a:pt x="3471" y="1076"/>
                </a:lnTo>
                <a:lnTo>
                  <a:pt x="3471" y="1060"/>
                </a:lnTo>
                <a:lnTo>
                  <a:pt x="3465" y="1091"/>
                </a:lnTo>
                <a:lnTo>
                  <a:pt x="3460" y="1122"/>
                </a:lnTo>
                <a:lnTo>
                  <a:pt x="3465" y="1128"/>
                </a:lnTo>
                <a:lnTo>
                  <a:pt x="2276" y="2364"/>
                </a:lnTo>
                <a:lnTo>
                  <a:pt x="3263" y="1699"/>
                </a:lnTo>
                <a:lnTo>
                  <a:pt x="3263" y="1694"/>
                </a:lnTo>
                <a:lnTo>
                  <a:pt x="3252" y="1694"/>
                </a:lnTo>
                <a:lnTo>
                  <a:pt x="3237" y="1704"/>
                </a:lnTo>
                <a:lnTo>
                  <a:pt x="3232" y="1720"/>
                </a:lnTo>
                <a:lnTo>
                  <a:pt x="3242" y="1715"/>
                </a:lnTo>
                <a:lnTo>
                  <a:pt x="3263" y="1699"/>
                </a:lnTo>
                <a:lnTo>
                  <a:pt x="2276" y="2364"/>
                </a:lnTo>
                <a:lnTo>
                  <a:pt x="3237" y="2047"/>
                </a:lnTo>
                <a:lnTo>
                  <a:pt x="3247" y="2047"/>
                </a:lnTo>
                <a:lnTo>
                  <a:pt x="3237" y="2037"/>
                </a:lnTo>
                <a:lnTo>
                  <a:pt x="3226" y="2031"/>
                </a:lnTo>
                <a:lnTo>
                  <a:pt x="3226" y="2026"/>
                </a:lnTo>
                <a:lnTo>
                  <a:pt x="3221" y="2031"/>
                </a:lnTo>
                <a:lnTo>
                  <a:pt x="3216" y="2042"/>
                </a:lnTo>
                <a:lnTo>
                  <a:pt x="3226" y="2057"/>
                </a:lnTo>
                <a:lnTo>
                  <a:pt x="3237" y="2047"/>
                </a:lnTo>
                <a:lnTo>
                  <a:pt x="2276" y="2364"/>
                </a:lnTo>
                <a:lnTo>
                  <a:pt x="3159" y="1772"/>
                </a:lnTo>
                <a:lnTo>
                  <a:pt x="3159" y="1798"/>
                </a:lnTo>
                <a:lnTo>
                  <a:pt x="3164" y="1808"/>
                </a:lnTo>
                <a:lnTo>
                  <a:pt x="3169" y="1808"/>
                </a:lnTo>
                <a:lnTo>
                  <a:pt x="3175" y="1803"/>
                </a:lnTo>
                <a:lnTo>
                  <a:pt x="3190" y="1792"/>
                </a:lnTo>
                <a:lnTo>
                  <a:pt x="3200" y="1772"/>
                </a:lnTo>
                <a:lnTo>
                  <a:pt x="3211" y="1751"/>
                </a:lnTo>
                <a:lnTo>
                  <a:pt x="3200" y="1751"/>
                </a:lnTo>
                <a:lnTo>
                  <a:pt x="3190" y="1751"/>
                </a:lnTo>
                <a:lnTo>
                  <a:pt x="3175" y="1756"/>
                </a:lnTo>
                <a:lnTo>
                  <a:pt x="3159" y="1772"/>
                </a:lnTo>
                <a:lnTo>
                  <a:pt x="2276" y="2364"/>
                </a:lnTo>
                <a:lnTo>
                  <a:pt x="3517" y="1200"/>
                </a:lnTo>
                <a:lnTo>
                  <a:pt x="3507" y="1211"/>
                </a:lnTo>
                <a:lnTo>
                  <a:pt x="3507" y="1221"/>
                </a:lnTo>
                <a:lnTo>
                  <a:pt x="3512" y="1221"/>
                </a:lnTo>
                <a:lnTo>
                  <a:pt x="3523" y="1211"/>
                </a:lnTo>
                <a:lnTo>
                  <a:pt x="3523" y="1200"/>
                </a:lnTo>
                <a:lnTo>
                  <a:pt x="3517" y="1200"/>
                </a:lnTo>
                <a:lnTo>
                  <a:pt x="2276" y="2364"/>
                </a:lnTo>
                <a:lnTo>
                  <a:pt x="5" y="1460"/>
                </a:lnTo>
                <a:lnTo>
                  <a:pt x="5" y="1455"/>
                </a:lnTo>
                <a:lnTo>
                  <a:pt x="5" y="1450"/>
                </a:lnTo>
                <a:lnTo>
                  <a:pt x="11" y="1450"/>
                </a:lnTo>
                <a:lnTo>
                  <a:pt x="5" y="1450"/>
                </a:lnTo>
                <a:lnTo>
                  <a:pt x="0" y="1450"/>
                </a:lnTo>
                <a:lnTo>
                  <a:pt x="0" y="1460"/>
                </a:lnTo>
                <a:lnTo>
                  <a:pt x="5" y="1460"/>
                </a:lnTo>
                <a:lnTo>
                  <a:pt x="2276" y="2364"/>
                </a:lnTo>
                <a:lnTo>
                  <a:pt x="333" y="2946"/>
                </a:lnTo>
                <a:lnTo>
                  <a:pt x="327" y="2941"/>
                </a:lnTo>
                <a:lnTo>
                  <a:pt x="327" y="2961"/>
                </a:lnTo>
                <a:lnTo>
                  <a:pt x="333" y="2946"/>
                </a:lnTo>
                <a:lnTo>
                  <a:pt x="2276" y="2364"/>
                </a:lnTo>
                <a:lnTo>
                  <a:pt x="68" y="1392"/>
                </a:lnTo>
                <a:lnTo>
                  <a:pt x="63" y="1403"/>
                </a:lnTo>
                <a:lnTo>
                  <a:pt x="68" y="1403"/>
                </a:lnTo>
                <a:lnTo>
                  <a:pt x="78" y="1398"/>
                </a:lnTo>
                <a:lnTo>
                  <a:pt x="73" y="1398"/>
                </a:lnTo>
                <a:lnTo>
                  <a:pt x="73" y="1392"/>
                </a:lnTo>
                <a:lnTo>
                  <a:pt x="68" y="1392"/>
                </a:lnTo>
                <a:lnTo>
                  <a:pt x="2276" y="2364"/>
                </a:lnTo>
                <a:lnTo>
                  <a:pt x="322" y="2743"/>
                </a:lnTo>
                <a:lnTo>
                  <a:pt x="327" y="2743"/>
                </a:lnTo>
                <a:lnTo>
                  <a:pt x="327" y="2738"/>
                </a:lnTo>
                <a:lnTo>
                  <a:pt x="327" y="2728"/>
                </a:lnTo>
                <a:lnTo>
                  <a:pt x="322" y="2743"/>
                </a:lnTo>
                <a:lnTo>
                  <a:pt x="2276" y="2364"/>
                </a:lnTo>
                <a:lnTo>
                  <a:pt x="333" y="2889"/>
                </a:lnTo>
                <a:lnTo>
                  <a:pt x="338" y="2863"/>
                </a:lnTo>
                <a:lnTo>
                  <a:pt x="333" y="2868"/>
                </a:lnTo>
                <a:lnTo>
                  <a:pt x="333" y="2889"/>
                </a:lnTo>
                <a:lnTo>
                  <a:pt x="2276" y="2364"/>
                </a:lnTo>
                <a:lnTo>
                  <a:pt x="338" y="2670"/>
                </a:lnTo>
                <a:lnTo>
                  <a:pt x="343" y="2650"/>
                </a:lnTo>
                <a:lnTo>
                  <a:pt x="338" y="2660"/>
                </a:lnTo>
                <a:lnTo>
                  <a:pt x="338" y="2665"/>
                </a:lnTo>
                <a:lnTo>
                  <a:pt x="338" y="2670"/>
                </a:lnTo>
                <a:lnTo>
                  <a:pt x="2276" y="2364"/>
                </a:lnTo>
                <a:lnTo>
                  <a:pt x="2852" y="2629"/>
                </a:lnTo>
                <a:lnTo>
                  <a:pt x="2852" y="2608"/>
                </a:lnTo>
                <a:lnTo>
                  <a:pt x="2847" y="2587"/>
                </a:lnTo>
                <a:lnTo>
                  <a:pt x="2842" y="2582"/>
                </a:lnTo>
                <a:lnTo>
                  <a:pt x="2842" y="2593"/>
                </a:lnTo>
                <a:lnTo>
                  <a:pt x="2847" y="2618"/>
                </a:lnTo>
                <a:lnTo>
                  <a:pt x="2847" y="2629"/>
                </a:lnTo>
                <a:lnTo>
                  <a:pt x="2852" y="2629"/>
                </a:lnTo>
                <a:lnTo>
                  <a:pt x="2276" y="2364"/>
                </a:lnTo>
                <a:lnTo>
                  <a:pt x="852" y="779"/>
                </a:lnTo>
                <a:lnTo>
                  <a:pt x="847" y="785"/>
                </a:lnTo>
                <a:lnTo>
                  <a:pt x="852" y="785"/>
                </a:lnTo>
                <a:lnTo>
                  <a:pt x="857" y="779"/>
                </a:lnTo>
                <a:lnTo>
                  <a:pt x="852" y="779"/>
                </a:lnTo>
                <a:lnTo>
                  <a:pt x="2276" y="2364"/>
                </a:lnTo>
                <a:lnTo>
                  <a:pt x="863" y="650"/>
                </a:lnTo>
                <a:lnTo>
                  <a:pt x="852" y="650"/>
                </a:lnTo>
                <a:lnTo>
                  <a:pt x="852" y="660"/>
                </a:lnTo>
                <a:lnTo>
                  <a:pt x="852" y="655"/>
                </a:lnTo>
                <a:lnTo>
                  <a:pt x="852" y="660"/>
                </a:lnTo>
                <a:lnTo>
                  <a:pt x="857" y="655"/>
                </a:lnTo>
                <a:lnTo>
                  <a:pt x="863" y="650"/>
                </a:lnTo>
                <a:lnTo>
                  <a:pt x="2276" y="2364"/>
                </a:lnTo>
                <a:lnTo>
                  <a:pt x="847" y="520"/>
                </a:lnTo>
                <a:lnTo>
                  <a:pt x="852" y="520"/>
                </a:lnTo>
                <a:lnTo>
                  <a:pt x="857" y="515"/>
                </a:lnTo>
                <a:lnTo>
                  <a:pt x="847" y="520"/>
                </a:lnTo>
                <a:lnTo>
                  <a:pt x="847" y="525"/>
                </a:lnTo>
                <a:lnTo>
                  <a:pt x="847" y="520"/>
                </a:lnTo>
                <a:lnTo>
                  <a:pt x="2276" y="2364"/>
                </a:lnTo>
                <a:lnTo>
                  <a:pt x="847" y="774"/>
                </a:lnTo>
                <a:lnTo>
                  <a:pt x="847" y="774"/>
                </a:lnTo>
                <a:lnTo>
                  <a:pt x="842" y="774"/>
                </a:lnTo>
                <a:lnTo>
                  <a:pt x="842" y="774"/>
                </a:lnTo>
                <a:lnTo>
                  <a:pt x="847" y="774"/>
                </a:lnTo>
                <a:lnTo>
                  <a:pt x="2276" y="2364"/>
                </a:lnTo>
                <a:lnTo>
                  <a:pt x="894" y="551"/>
                </a:lnTo>
                <a:lnTo>
                  <a:pt x="899" y="551"/>
                </a:lnTo>
                <a:lnTo>
                  <a:pt x="899" y="546"/>
                </a:lnTo>
                <a:lnTo>
                  <a:pt x="894" y="551"/>
                </a:lnTo>
                <a:lnTo>
                  <a:pt x="2276" y="2364"/>
                </a:lnTo>
                <a:lnTo>
                  <a:pt x="904" y="629"/>
                </a:lnTo>
                <a:lnTo>
                  <a:pt x="899" y="634"/>
                </a:lnTo>
                <a:lnTo>
                  <a:pt x="899" y="639"/>
                </a:lnTo>
                <a:lnTo>
                  <a:pt x="904" y="634"/>
                </a:lnTo>
                <a:lnTo>
                  <a:pt x="904" y="629"/>
                </a:lnTo>
                <a:lnTo>
                  <a:pt x="2276" y="2364"/>
                </a:lnTo>
                <a:lnTo>
                  <a:pt x="868" y="889"/>
                </a:lnTo>
                <a:lnTo>
                  <a:pt x="873" y="883"/>
                </a:lnTo>
                <a:lnTo>
                  <a:pt x="878" y="878"/>
                </a:lnTo>
                <a:lnTo>
                  <a:pt x="868" y="878"/>
                </a:lnTo>
                <a:lnTo>
                  <a:pt x="868" y="883"/>
                </a:lnTo>
                <a:lnTo>
                  <a:pt x="863" y="883"/>
                </a:lnTo>
                <a:lnTo>
                  <a:pt x="857" y="889"/>
                </a:lnTo>
                <a:lnTo>
                  <a:pt x="863" y="889"/>
                </a:lnTo>
                <a:lnTo>
                  <a:pt x="868" y="889"/>
                </a:lnTo>
                <a:lnTo>
                  <a:pt x="2276" y="2364"/>
                </a:lnTo>
                <a:lnTo>
                  <a:pt x="894" y="546"/>
                </a:lnTo>
                <a:lnTo>
                  <a:pt x="899" y="540"/>
                </a:lnTo>
                <a:lnTo>
                  <a:pt x="894" y="540"/>
                </a:lnTo>
                <a:lnTo>
                  <a:pt x="894" y="546"/>
                </a:lnTo>
                <a:lnTo>
                  <a:pt x="2276" y="2364"/>
                </a:lnTo>
                <a:lnTo>
                  <a:pt x="889" y="676"/>
                </a:lnTo>
                <a:lnTo>
                  <a:pt x="904" y="665"/>
                </a:lnTo>
                <a:lnTo>
                  <a:pt x="883" y="676"/>
                </a:lnTo>
                <a:lnTo>
                  <a:pt x="889" y="676"/>
                </a:lnTo>
                <a:lnTo>
                  <a:pt x="2276" y="2364"/>
                </a:lnTo>
                <a:lnTo>
                  <a:pt x="883" y="738"/>
                </a:lnTo>
                <a:lnTo>
                  <a:pt x="889" y="738"/>
                </a:lnTo>
                <a:lnTo>
                  <a:pt x="889" y="733"/>
                </a:lnTo>
                <a:lnTo>
                  <a:pt x="883" y="733"/>
                </a:lnTo>
                <a:lnTo>
                  <a:pt x="883" y="738"/>
                </a:lnTo>
                <a:lnTo>
                  <a:pt x="2276" y="2364"/>
                </a:lnTo>
                <a:lnTo>
                  <a:pt x="889" y="577"/>
                </a:lnTo>
                <a:lnTo>
                  <a:pt x="883" y="577"/>
                </a:lnTo>
                <a:lnTo>
                  <a:pt x="878" y="582"/>
                </a:lnTo>
                <a:lnTo>
                  <a:pt x="889" y="577"/>
                </a:lnTo>
                <a:lnTo>
                  <a:pt x="2276" y="2364"/>
                </a:lnTo>
                <a:lnTo>
                  <a:pt x="894" y="727"/>
                </a:lnTo>
                <a:lnTo>
                  <a:pt x="899" y="722"/>
                </a:lnTo>
                <a:lnTo>
                  <a:pt x="889" y="727"/>
                </a:lnTo>
                <a:lnTo>
                  <a:pt x="894" y="727"/>
                </a:lnTo>
                <a:lnTo>
                  <a:pt x="2276" y="2364"/>
                </a:lnTo>
                <a:lnTo>
                  <a:pt x="883" y="707"/>
                </a:lnTo>
                <a:lnTo>
                  <a:pt x="883" y="712"/>
                </a:lnTo>
                <a:lnTo>
                  <a:pt x="889" y="712"/>
                </a:lnTo>
                <a:lnTo>
                  <a:pt x="894" y="712"/>
                </a:lnTo>
                <a:lnTo>
                  <a:pt x="899" y="707"/>
                </a:lnTo>
                <a:lnTo>
                  <a:pt x="899" y="702"/>
                </a:lnTo>
                <a:lnTo>
                  <a:pt x="894" y="702"/>
                </a:lnTo>
                <a:lnTo>
                  <a:pt x="889" y="702"/>
                </a:lnTo>
                <a:lnTo>
                  <a:pt x="889" y="707"/>
                </a:lnTo>
                <a:lnTo>
                  <a:pt x="883" y="707"/>
                </a:lnTo>
                <a:lnTo>
                  <a:pt x="2276" y="2364"/>
                </a:lnTo>
                <a:lnTo>
                  <a:pt x="1164" y="281"/>
                </a:lnTo>
                <a:lnTo>
                  <a:pt x="1164" y="286"/>
                </a:lnTo>
                <a:lnTo>
                  <a:pt x="1169" y="286"/>
                </a:lnTo>
                <a:lnTo>
                  <a:pt x="1174" y="286"/>
                </a:lnTo>
                <a:lnTo>
                  <a:pt x="1180" y="281"/>
                </a:lnTo>
                <a:lnTo>
                  <a:pt x="1185" y="281"/>
                </a:lnTo>
                <a:lnTo>
                  <a:pt x="1185" y="276"/>
                </a:lnTo>
                <a:lnTo>
                  <a:pt x="1190" y="270"/>
                </a:lnTo>
                <a:lnTo>
                  <a:pt x="1185" y="265"/>
                </a:lnTo>
                <a:lnTo>
                  <a:pt x="1174" y="270"/>
                </a:lnTo>
                <a:lnTo>
                  <a:pt x="1169" y="276"/>
                </a:lnTo>
                <a:lnTo>
                  <a:pt x="1164" y="276"/>
                </a:lnTo>
                <a:lnTo>
                  <a:pt x="1169" y="276"/>
                </a:lnTo>
                <a:lnTo>
                  <a:pt x="1164" y="281"/>
                </a:lnTo>
                <a:lnTo>
                  <a:pt x="2276" y="2364"/>
                </a:lnTo>
                <a:lnTo>
                  <a:pt x="1154" y="426"/>
                </a:lnTo>
                <a:lnTo>
                  <a:pt x="1159" y="426"/>
                </a:lnTo>
                <a:lnTo>
                  <a:pt x="1159" y="421"/>
                </a:lnTo>
                <a:lnTo>
                  <a:pt x="1164" y="421"/>
                </a:lnTo>
                <a:lnTo>
                  <a:pt x="1164" y="416"/>
                </a:lnTo>
                <a:lnTo>
                  <a:pt x="1159" y="416"/>
                </a:lnTo>
                <a:lnTo>
                  <a:pt x="1154" y="426"/>
                </a:lnTo>
                <a:lnTo>
                  <a:pt x="2276" y="2364"/>
                </a:lnTo>
                <a:lnTo>
                  <a:pt x="1128" y="364"/>
                </a:lnTo>
                <a:lnTo>
                  <a:pt x="1138" y="359"/>
                </a:lnTo>
                <a:lnTo>
                  <a:pt x="1148" y="348"/>
                </a:lnTo>
                <a:lnTo>
                  <a:pt x="1143" y="353"/>
                </a:lnTo>
                <a:lnTo>
                  <a:pt x="1143" y="348"/>
                </a:lnTo>
                <a:lnTo>
                  <a:pt x="1133" y="348"/>
                </a:lnTo>
                <a:lnTo>
                  <a:pt x="1128" y="364"/>
                </a:lnTo>
                <a:lnTo>
                  <a:pt x="2276" y="2364"/>
                </a:lnTo>
                <a:lnTo>
                  <a:pt x="1117" y="681"/>
                </a:lnTo>
                <a:lnTo>
                  <a:pt x="1117" y="686"/>
                </a:lnTo>
                <a:lnTo>
                  <a:pt x="1122" y="686"/>
                </a:lnTo>
                <a:lnTo>
                  <a:pt x="1128" y="686"/>
                </a:lnTo>
                <a:lnTo>
                  <a:pt x="1138" y="676"/>
                </a:lnTo>
                <a:lnTo>
                  <a:pt x="1138" y="670"/>
                </a:lnTo>
                <a:lnTo>
                  <a:pt x="1133" y="670"/>
                </a:lnTo>
                <a:lnTo>
                  <a:pt x="1117" y="676"/>
                </a:lnTo>
                <a:lnTo>
                  <a:pt x="1117" y="681"/>
                </a:lnTo>
                <a:lnTo>
                  <a:pt x="2276" y="2364"/>
                </a:lnTo>
                <a:lnTo>
                  <a:pt x="1096" y="743"/>
                </a:lnTo>
                <a:lnTo>
                  <a:pt x="1091" y="753"/>
                </a:lnTo>
                <a:lnTo>
                  <a:pt x="1091" y="748"/>
                </a:lnTo>
                <a:lnTo>
                  <a:pt x="1091" y="753"/>
                </a:lnTo>
                <a:lnTo>
                  <a:pt x="1091" y="759"/>
                </a:lnTo>
                <a:lnTo>
                  <a:pt x="1096" y="759"/>
                </a:lnTo>
                <a:lnTo>
                  <a:pt x="1091" y="759"/>
                </a:lnTo>
                <a:lnTo>
                  <a:pt x="1096" y="759"/>
                </a:lnTo>
                <a:lnTo>
                  <a:pt x="1096" y="753"/>
                </a:lnTo>
                <a:lnTo>
                  <a:pt x="1102" y="759"/>
                </a:lnTo>
                <a:lnTo>
                  <a:pt x="1107" y="759"/>
                </a:lnTo>
                <a:lnTo>
                  <a:pt x="1112" y="753"/>
                </a:lnTo>
                <a:lnTo>
                  <a:pt x="1117" y="753"/>
                </a:lnTo>
                <a:lnTo>
                  <a:pt x="1112" y="748"/>
                </a:lnTo>
                <a:lnTo>
                  <a:pt x="1107" y="748"/>
                </a:lnTo>
                <a:lnTo>
                  <a:pt x="1112" y="743"/>
                </a:lnTo>
                <a:lnTo>
                  <a:pt x="1107" y="743"/>
                </a:lnTo>
                <a:lnTo>
                  <a:pt x="1096" y="743"/>
                </a:lnTo>
                <a:lnTo>
                  <a:pt x="2276" y="2364"/>
                </a:lnTo>
                <a:lnTo>
                  <a:pt x="1133" y="774"/>
                </a:lnTo>
                <a:lnTo>
                  <a:pt x="1128" y="774"/>
                </a:lnTo>
                <a:lnTo>
                  <a:pt x="1133" y="774"/>
                </a:lnTo>
                <a:lnTo>
                  <a:pt x="1133" y="774"/>
                </a:lnTo>
                <a:lnTo>
                  <a:pt x="2276" y="2364"/>
                </a:lnTo>
                <a:lnTo>
                  <a:pt x="1154" y="530"/>
                </a:lnTo>
                <a:lnTo>
                  <a:pt x="1148" y="530"/>
                </a:lnTo>
                <a:lnTo>
                  <a:pt x="1148" y="535"/>
                </a:lnTo>
                <a:lnTo>
                  <a:pt x="1154" y="535"/>
                </a:lnTo>
                <a:lnTo>
                  <a:pt x="1159" y="530"/>
                </a:lnTo>
                <a:lnTo>
                  <a:pt x="1164" y="530"/>
                </a:lnTo>
                <a:lnTo>
                  <a:pt x="1164" y="525"/>
                </a:lnTo>
                <a:lnTo>
                  <a:pt x="1164" y="520"/>
                </a:lnTo>
                <a:lnTo>
                  <a:pt x="1159" y="525"/>
                </a:lnTo>
                <a:lnTo>
                  <a:pt x="1148" y="530"/>
                </a:lnTo>
                <a:lnTo>
                  <a:pt x="1154" y="530"/>
                </a:lnTo>
                <a:lnTo>
                  <a:pt x="2276" y="2364"/>
                </a:lnTo>
                <a:lnTo>
                  <a:pt x="1143" y="447"/>
                </a:lnTo>
                <a:lnTo>
                  <a:pt x="1148" y="442"/>
                </a:lnTo>
                <a:lnTo>
                  <a:pt x="1148" y="447"/>
                </a:lnTo>
                <a:lnTo>
                  <a:pt x="1154" y="442"/>
                </a:lnTo>
                <a:lnTo>
                  <a:pt x="1148" y="442"/>
                </a:lnTo>
                <a:lnTo>
                  <a:pt x="1143" y="447"/>
                </a:lnTo>
                <a:lnTo>
                  <a:pt x="2276" y="2364"/>
                </a:lnTo>
                <a:lnTo>
                  <a:pt x="982" y="598"/>
                </a:lnTo>
                <a:lnTo>
                  <a:pt x="977" y="603"/>
                </a:lnTo>
                <a:lnTo>
                  <a:pt x="982" y="603"/>
                </a:lnTo>
                <a:lnTo>
                  <a:pt x="977" y="603"/>
                </a:lnTo>
                <a:lnTo>
                  <a:pt x="982" y="603"/>
                </a:lnTo>
                <a:lnTo>
                  <a:pt x="982" y="598"/>
                </a:lnTo>
                <a:lnTo>
                  <a:pt x="2276" y="2364"/>
                </a:lnTo>
                <a:lnTo>
                  <a:pt x="982" y="447"/>
                </a:lnTo>
                <a:lnTo>
                  <a:pt x="987" y="447"/>
                </a:lnTo>
                <a:lnTo>
                  <a:pt x="987" y="452"/>
                </a:lnTo>
                <a:lnTo>
                  <a:pt x="992" y="447"/>
                </a:lnTo>
                <a:lnTo>
                  <a:pt x="1008" y="437"/>
                </a:lnTo>
                <a:lnTo>
                  <a:pt x="1008" y="431"/>
                </a:lnTo>
                <a:lnTo>
                  <a:pt x="1013" y="426"/>
                </a:lnTo>
                <a:lnTo>
                  <a:pt x="1029" y="421"/>
                </a:lnTo>
                <a:lnTo>
                  <a:pt x="1024" y="416"/>
                </a:lnTo>
                <a:lnTo>
                  <a:pt x="1013" y="426"/>
                </a:lnTo>
                <a:lnTo>
                  <a:pt x="1003" y="431"/>
                </a:lnTo>
                <a:lnTo>
                  <a:pt x="992" y="437"/>
                </a:lnTo>
                <a:lnTo>
                  <a:pt x="987" y="437"/>
                </a:lnTo>
                <a:lnTo>
                  <a:pt x="987" y="442"/>
                </a:lnTo>
                <a:lnTo>
                  <a:pt x="982" y="447"/>
                </a:lnTo>
                <a:lnTo>
                  <a:pt x="2276" y="2364"/>
                </a:lnTo>
                <a:lnTo>
                  <a:pt x="1102" y="374"/>
                </a:lnTo>
                <a:lnTo>
                  <a:pt x="1107" y="374"/>
                </a:lnTo>
                <a:lnTo>
                  <a:pt x="1102" y="369"/>
                </a:lnTo>
                <a:lnTo>
                  <a:pt x="1096" y="374"/>
                </a:lnTo>
                <a:lnTo>
                  <a:pt x="1102" y="374"/>
                </a:lnTo>
                <a:lnTo>
                  <a:pt x="1096" y="374"/>
                </a:lnTo>
                <a:lnTo>
                  <a:pt x="1096" y="379"/>
                </a:lnTo>
                <a:lnTo>
                  <a:pt x="1102" y="374"/>
                </a:lnTo>
                <a:lnTo>
                  <a:pt x="2276" y="2364"/>
                </a:lnTo>
                <a:lnTo>
                  <a:pt x="1039" y="281"/>
                </a:lnTo>
                <a:lnTo>
                  <a:pt x="1039" y="286"/>
                </a:lnTo>
                <a:lnTo>
                  <a:pt x="1044" y="286"/>
                </a:lnTo>
                <a:lnTo>
                  <a:pt x="1055" y="281"/>
                </a:lnTo>
                <a:lnTo>
                  <a:pt x="1060" y="276"/>
                </a:lnTo>
                <a:lnTo>
                  <a:pt x="1060" y="270"/>
                </a:lnTo>
                <a:lnTo>
                  <a:pt x="1055" y="265"/>
                </a:lnTo>
                <a:lnTo>
                  <a:pt x="1044" y="270"/>
                </a:lnTo>
                <a:lnTo>
                  <a:pt x="1039" y="276"/>
                </a:lnTo>
                <a:lnTo>
                  <a:pt x="1039" y="281"/>
                </a:lnTo>
                <a:lnTo>
                  <a:pt x="2276" y="2364"/>
                </a:lnTo>
                <a:lnTo>
                  <a:pt x="1013" y="369"/>
                </a:lnTo>
                <a:lnTo>
                  <a:pt x="1024" y="369"/>
                </a:lnTo>
                <a:lnTo>
                  <a:pt x="1029" y="369"/>
                </a:lnTo>
                <a:lnTo>
                  <a:pt x="1029" y="364"/>
                </a:lnTo>
                <a:lnTo>
                  <a:pt x="1034" y="364"/>
                </a:lnTo>
                <a:lnTo>
                  <a:pt x="1039" y="353"/>
                </a:lnTo>
                <a:lnTo>
                  <a:pt x="1034" y="353"/>
                </a:lnTo>
                <a:lnTo>
                  <a:pt x="1029" y="353"/>
                </a:lnTo>
                <a:lnTo>
                  <a:pt x="1024" y="359"/>
                </a:lnTo>
                <a:lnTo>
                  <a:pt x="1013" y="364"/>
                </a:lnTo>
                <a:lnTo>
                  <a:pt x="1013" y="369"/>
                </a:lnTo>
                <a:lnTo>
                  <a:pt x="2276" y="2364"/>
                </a:lnTo>
                <a:lnTo>
                  <a:pt x="998" y="426"/>
                </a:lnTo>
                <a:lnTo>
                  <a:pt x="992" y="426"/>
                </a:lnTo>
                <a:lnTo>
                  <a:pt x="1003" y="421"/>
                </a:lnTo>
                <a:lnTo>
                  <a:pt x="998" y="421"/>
                </a:lnTo>
                <a:lnTo>
                  <a:pt x="998" y="426"/>
                </a:lnTo>
                <a:lnTo>
                  <a:pt x="2276" y="2364"/>
                </a:lnTo>
                <a:lnTo>
                  <a:pt x="1133" y="748"/>
                </a:lnTo>
                <a:lnTo>
                  <a:pt x="1133" y="753"/>
                </a:lnTo>
                <a:lnTo>
                  <a:pt x="1138" y="753"/>
                </a:lnTo>
                <a:lnTo>
                  <a:pt x="1143" y="748"/>
                </a:lnTo>
                <a:lnTo>
                  <a:pt x="1148" y="748"/>
                </a:lnTo>
                <a:lnTo>
                  <a:pt x="1148" y="743"/>
                </a:lnTo>
                <a:lnTo>
                  <a:pt x="1154" y="743"/>
                </a:lnTo>
                <a:lnTo>
                  <a:pt x="1159" y="738"/>
                </a:lnTo>
                <a:lnTo>
                  <a:pt x="1159" y="733"/>
                </a:lnTo>
                <a:lnTo>
                  <a:pt x="1143" y="738"/>
                </a:lnTo>
                <a:lnTo>
                  <a:pt x="1138" y="743"/>
                </a:lnTo>
                <a:lnTo>
                  <a:pt x="1133" y="748"/>
                </a:lnTo>
                <a:lnTo>
                  <a:pt x="2276" y="2364"/>
                </a:lnTo>
                <a:lnTo>
                  <a:pt x="967" y="977"/>
                </a:lnTo>
                <a:lnTo>
                  <a:pt x="956" y="982"/>
                </a:lnTo>
                <a:lnTo>
                  <a:pt x="951" y="987"/>
                </a:lnTo>
                <a:lnTo>
                  <a:pt x="956" y="987"/>
                </a:lnTo>
                <a:lnTo>
                  <a:pt x="961" y="987"/>
                </a:lnTo>
                <a:lnTo>
                  <a:pt x="967" y="982"/>
                </a:lnTo>
                <a:lnTo>
                  <a:pt x="967" y="977"/>
                </a:lnTo>
                <a:lnTo>
                  <a:pt x="2276" y="2364"/>
                </a:lnTo>
                <a:lnTo>
                  <a:pt x="930" y="925"/>
                </a:lnTo>
                <a:lnTo>
                  <a:pt x="935" y="925"/>
                </a:lnTo>
                <a:lnTo>
                  <a:pt x="935" y="920"/>
                </a:lnTo>
                <a:lnTo>
                  <a:pt x="935" y="925"/>
                </a:lnTo>
                <a:lnTo>
                  <a:pt x="946" y="925"/>
                </a:lnTo>
                <a:lnTo>
                  <a:pt x="951" y="920"/>
                </a:lnTo>
                <a:lnTo>
                  <a:pt x="951" y="915"/>
                </a:lnTo>
                <a:lnTo>
                  <a:pt x="961" y="904"/>
                </a:lnTo>
                <a:lnTo>
                  <a:pt x="956" y="904"/>
                </a:lnTo>
                <a:lnTo>
                  <a:pt x="946" y="915"/>
                </a:lnTo>
                <a:lnTo>
                  <a:pt x="930" y="925"/>
                </a:lnTo>
                <a:lnTo>
                  <a:pt x="2276" y="2364"/>
                </a:lnTo>
                <a:lnTo>
                  <a:pt x="967" y="831"/>
                </a:lnTo>
                <a:lnTo>
                  <a:pt x="967" y="837"/>
                </a:lnTo>
                <a:lnTo>
                  <a:pt x="972" y="837"/>
                </a:lnTo>
                <a:lnTo>
                  <a:pt x="977" y="831"/>
                </a:lnTo>
                <a:lnTo>
                  <a:pt x="982" y="826"/>
                </a:lnTo>
                <a:lnTo>
                  <a:pt x="977" y="821"/>
                </a:lnTo>
                <a:lnTo>
                  <a:pt x="972" y="826"/>
                </a:lnTo>
                <a:lnTo>
                  <a:pt x="967" y="831"/>
                </a:lnTo>
                <a:lnTo>
                  <a:pt x="2276" y="2364"/>
                </a:lnTo>
                <a:lnTo>
                  <a:pt x="946" y="1034"/>
                </a:lnTo>
                <a:lnTo>
                  <a:pt x="935" y="1034"/>
                </a:lnTo>
                <a:lnTo>
                  <a:pt x="925" y="1034"/>
                </a:lnTo>
                <a:lnTo>
                  <a:pt x="920" y="1039"/>
                </a:lnTo>
                <a:lnTo>
                  <a:pt x="915" y="1039"/>
                </a:lnTo>
                <a:lnTo>
                  <a:pt x="915" y="1044"/>
                </a:lnTo>
                <a:lnTo>
                  <a:pt x="904" y="1050"/>
                </a:lnTo>
                <a:lnTo>
                  <a:pt x="909" y="1050"/>
                </a:lnTo>
                <a:lnTo>
                  <a:pt x="899" y="1055"/>
                </a:lnTo>
                <a:lnTo>
                  <a:pt x="894" y="1065"/>
                </a:lnTo>
                <a:lnTo>
                  <a:pt x="899" y="1065"/>
                </a:lnTo>
                <a:lnTo>
                  <a:pt x="894" y="1065"/>
                </a:lnTo>
                <a:lnTo>
                  <a:pt x="899" y="1065"/>
                </a:lnTo>
                <a:lnTo>
                  <a:pt x="894" y="1070"/>
                </a:lnTo>
                <a:lnTo>
                  <a:pt x="899" y="1070"/>
                </a:lnTo>
                <a:lnTo>
                  <a:pt x="904" y="1070"/>
                </a:lnTo>
                <a:lnTo>
                  <a:pt x="909" y="1070"/>
                </a:lnTo>
                <a:lnTo>
                  <a:pt x="904" y="1076"/>
                </a:lnTo>
                <a:lnTo>
                  <a:pt x="915" y="1065"/>
                </a:lnTo>
                <a:lnTo>
                  <a:pt x="915" y="1070"/>
                </a:lnTo>
                <a:lnTo>
                  <a:pt x="920" y="1065"/>
                </a:lnTo>
                <a:lnTo>
                  <a:pt x="930" y="1055"/>
                </a:lnTo>
                <a:lnTo>
                  <a:pt x="935" y="1050"/>
                </a:lnTo>
                <a:lnTo>
                  <a:pt x="946" y="1044"/>
                </a:lnTo>
                <a:lnTo>
                  <a:pt x="946" y="1039"/>
                </a:lnTo>
                <a:lnTo>
                  <a:pt x="946" y="1034"/>
                </a:lnTo>
                <a:lnTo>
                  <a:pt x="2276" y="2364"/>
                </a:lnTo>
                <a:lnTo>
                  <a:pt x="899" y="748"/>
                </a:lnTo>
                <a:lnTo>
                  <a:pt x="894" y="753"/>
                </a:lnTo>
                <a:lnTo>
                  <a:pt x="894" y="748"/>
                </a:lnTo>
                <a:lnTo>
                  <a:pt x="899" y="743"/>
                </a:lnTo>
                <a:lnTo>
                  <a:pt x="894" y="743"/>
                </a:lnTo>
                <a:lnTo>
                  <a:pt x="889" y="743"/>
                </a:lnTo>
                <a:lnTo>
                  <a:pt x="883" y="748"/>
                </a:lnTo>
                <a:lnTo>
                  <a:pt x="878" y="753"/>
                </a:lnTo>
                <a:lnTo>
                  <a:pt x="878" y="759"/>
                </a:lnTo>
                <a:lnTo>
                  <a:pt x="883" y="759"/>
                </a:lnTo>
                <a:lnTo>
                  <a:pt x="889" y="759"/>
                </a:lnTo>
                <a:lnTo>
                  <a:pt x="889" y="753"/>
                </a:lnTo>
                <a:lnTo>
                  <a:pt x="889" y="759"/>
                </a:lnTo>
                <a:lnTo>
                  <a:pt x="889" y="753"/>
                </a:lnTo>
                <a:lnTo>
                  <a:pt x="894" y="753"/>
                </a:lnTo>
                <a:lnTo>
                  <a:pt x="899" y="748"/>
                </a:lnTo>
                <a:lnTo>
                  <a:pt x="2276" y="2364"/>
                </a:lnTo>
                <a:lnTo>
                  <a:pt x="868" y="1003"/>
                </a:lnTo>
                <a:lnTo>
                  <a:pt x="873" y="998"/>
                </a:lnTo>
                <a:lnTo>
                  <a:pt x="878" y="998"/>
                </a:lnTo>
                <a:lnTo>
                  <a:pt x="878" y="992"/>
                </a:lnTo>
                <a:lnTo>
                  <a:pt x="878" y="987"/>
                </a:lnTo>
                <a:lnTo>
                  <a:pt x="873" y="987"/>
                </a:lnTo>
                <a:lnTo>
                  <a:pt x="868" y="987"/>
                </a:lnTo>
                <a:lnTo>
                  <a:pt x="863" y="992"/>
                </a:lnTo>
                <a:lnTo>
                  <a:pt x="857" y="998"/>
                </a:lnTo>
                <a:lnTo>
                  <a:pt x="857" y="1003"/>
                </a:lnTo>
                <a:lnTo>
                  <a:pt x="863" y="1003"/>
                </a:lnTo>
                <a:lnTo>
                  <a:pt x="868" y="1003"/>
                </a:lnTo>
                <a:lnTo>
                  <a:pt x="2276" y="2364"/>
                </a:lnTo>
                <a:lnTo>
                  <a:pt x="878" y="1039"/>
                </a:lnTo>
                <a:lnTo>
                  <a:pt x="878" y="1034"/>
                </a:lnTo>
                <a:lnTo>
                  <a:pt x="873" y="1034"/>
                </a:lnTo>
                <a:lnTo>
                  <a:pt x="873" y="1039"/>
                </a:lnTo>
                <a:lnTo>
                  <a:pt x="878" y="1039"/>
                </a:lnTo>
                <a:lnTo>
                  <a:pt x="2276" y="2364"/>
                </a:lnTo>
                <a:lnTo>
                  <a:pt x="889" y="821"/>
                </a:lnTo>
                <a:lnTo>
                  <a:pt x="878" y="826"/>
                </a:lnTo>
                <a:lnTo>
                  <a:pt x="878" y="831"/>
                </a:lnTo>
                <a:lnTo>
                  <a:pt x="878" y="837"/>
                </a:lnTo>
                <a:lnTo>
                  <a:pt x="883" y="837"/>
                </a:lnTo>
                <a:lnTo>
                  <a:pt x="889" y="831"/>
                </a:lnTo>
                <a:lnTo>
                  <a:pt x="889" y="826"/>
                </a:lnTo>
                <a:lnTo>
                  <a:pt x="889" y="821"/>
                </a:lnTo>
                <a:lnTo>
                  <a:pt x="2276" y="2364"/>
                </a:lnTo>
                <a:lnTo>
                  <a:pt x="837" y="946"/>
                </a:lnTo>
                <a:lnTo>
                  <a:pt x="842" y="946"/>
                </a:lnTo>
                <a:lnTo>
                  <a:pt x="847" y="946"/>
                </a:lnTo>
                <a:lnTo>
                  <a:pt x="857" y="940"/>
                </a:lnTo>
                <a:lnTo>
                  <a:pt x="863" y="925"/>
                </a:lnTo>
                <a:lnTo>
                  <a:pt x="868" y="920"/>
                </a:lnTo>
                <a:lnTo>
                  <a:pt x="857" y="925"/>
                </a:lnTo>
                <a:lnTo>
                  <a:pt x="863" y="925"/>
                </a:lnTo>
                <a:lnTo>
                  <a:pt x="857" y="925"/>
                </a:lnTo>
                <a:lnTo>
                  <a:pt x="847" y="935"/>
                </a:lnTo>
                <a:lnTo>
                  <a:pt x="842" y="940"/>
                </a:lnTo>
                <a:lnTo>
                  <a:pt x="837" y="946"/>
                </a:lnTo>
                <a:lnTo>
                  <a:pt x="2276" y="2364"/>
                </a:lnTo>
                <a:lnTo>
                  <a:pt x="1076" y="873"/>
                </a:lnTo>
                <a:lnTo>
                  <a:pt x="1081" y="868"/>
                </a:lnTo>
                <a:lnTo>
                  <a:pt x="1086" y="868"/>
                </a:lnTo>
                <a:lnTo>
                  <a:pt x="1086" y="863"/>
                </a:lnTo>
                <a:lnTo>
                  <a:pt x="1076" y="863"/>
                </a:lnTo>
                <a:lnTo>
                  <a:pt x="1081" y="857"/>
                </a:lnTo>
                <a:lnTo>
                  <a:pt x="1076" y="852"/>
                </a:lnTo>
                <a:lnTo>
                  <a:pt x="1076" y="847"/>
                </a:lnTo>
                <a:lnTo>
                  <a:pt x="1065" y="852"/>
                </a:lnTo>
                <a:lnTo>
                  <a:pt x="1060" y="857"/>
                </a:lnTo>
                <a:lnTo>
                  <a:pt x="1050" y="863"/>
                </a:lnTo>
                <a:lnTo>
                  <a:pt x="1055" y="863"/>
                </a:lnTo>
                <a:lnTo>
                  <a:pt x="1050" y="868"/>
                </a:lnTo>
                <a:lnTo>
                  <a:pt x="1055" y="868"/>
                </a:lnTo>
                <a:lnTo>
                  <a:pt x="1050" y="868"/>
                </a:lnTo>
                <a:lnTo>
                  <a:pt x="1055" y="873"/>
                </a:lnTo>
                <a:lnTo>
                  <a:pt x="1050" y="873"/>
                </a:lnTo>
                <a:lnTo>
                  <a:pt x="1055" y="873"/>
                </a:lnTo>
                <a:lnTo>
                  <a:pt x="1060" y="873"/>
                </a:lnTo>
                <a:lnTo>
                  <a:pt x="1055" y="873"/>
                </a:lnTo>
                <a:lnTo>
                  <a:pt x="1060" y="873"/>
                </a:lnTo>
                <a:lnTo>
                  <a:pt x="1065" y="873"/>
                </a:lnTo>
                <a:lnTo>
                  <a:pt x="1065" y="878"/>
                </a:lnTo>
                <a:lnTo>
                  <a:pt x="1070" y="873"/>
                </a:lnTo>
                <a:lnTo>
                  <a:pt x="1076" y="878"/>
                </a:lnTo>
                <a:lnTo>
                  <a:pt x="1076" y="873"/>
                </a:lnTo>
                <a:lnTo>
                  <a:pt x="2276" y="2364"/>
                </a:lnTo>
                <a:lnTo>
                  <a:pt x="1024" y="1008"/>
                </a:lnTo>
                <a:lnTo>
                  <a:pt x="1029" y="1008"/>
                </a:lnTo>
                <a:lnTo>
                  <a:pt x="1029" y="1003"/>
                </a:lnTo>
                <a:lnTo>
                  <a:pt x="1024" y="1008"/>
                </a:lnTo>
                <a:lnTo>
                  <a:pt x="2276" y="2364"/>
                </a:lnTo>
                <a:lnTo>
                  <a:pt x="1122" y="987"/>
                </a:lnTo>
                <a:lnTo>
                  <a:pt x="1117" y="982"/>
                </a:lnTo>
                <a:lnTo>
                  <a:pt x="1107" y="982"/>
                </a:lnTo>
                <a:lnTo>
                  <a:pt x="1096" y="987"/>
                </a:lnTo>
                <a:lnTo>
                  <a:pt x="1102" y="987"/>
                </a:lnTo>
                <a:lnTo>
                  <a:pt x="1096" y="992"/>
                </a:lnTo>
                <a:lnTo>
                  <a:pt x="1091" y="998"/>
                </a:lnTo>
                <a:lnTo>
                  <a:pt x="1096" y="998"/>
                </a:lnTo>
                <a:lnTo>
                  <a:pt x="1091" y="1003"/>
                </a:lnTo>
                <a:lnTo>
                  <a:pt x="1096" y="998"/>
                </a:lnTo>
                <a:lnTo>
                  <a:pt x="1096" y="1003"/>
                </a:lnTo>
                <a:lnTo>
                  <a:pt x="1096" y="998"/>
                </a:lnTo>
                <a:lnTo>
                  <a:pt x="1102" y="1003"/>
                </a:lnTo>
                <a:lnTo>
                  <a:pt x="1107" y="998"/>
                </a:lnTo>
                <a:lnTo>
                  <a:pt x="1107" y="1003"/>
                </a:lnTo>
                <a:lnTo>
                  <a:pt x="1107" y="998"/>
                </a:lnTo>
                <a:lnTo>
                  <a:pt x="1112" y="998"/>
                </a:lnTo>
                <a:lnTo>
                  <a:pt x="1117" y="987"/>
                </a:lnTo>
                <a:lnTo>
                  <a:pt x="1122" y="987"/>
                </a:lnTo>
                <a:lnTo>
                  <a:pt x="2276" y="2364"/>
                </a:lnTo>
                <a:lnTo>
                  <a:pt x="992" y="1008"/>
                </a:lnTo>
                <a:lnTo>
                  <a:pt x="998" y="1008"/>
                </a:lnTo>
                <a:lnTo>
                  <a:pt x="998" y="1003"/>
                </a:lnTo>
                <a:lnTo>
                  <a:pt x="987" y="1008"/>
                </a:lnTo>
                <a:lnTo>
                  <a:pt x="987" y="1013"/>
                </a:lnTo>
                <a:lnTo>
                  <a:pt x="992" y="1008"/>
                </a:lnTo>
                <a:lnTo>
                  <a:pt x="987" y="1013"/>
                </a:lnTo>
                <a:lnTo>
                  <a:pt x="992" y="1008"/>
                </a:lnTo>
                <a:lnTo>
                  <a:pt x="2276" y="2364"/>
                </a:lnTo>
                <a:lnTo>
                  <a:pt x="987" y="987"/>
                </a:lnTo>
                <a:lnTo>
                  <a:pt x="992" y="982"/>
                </a:lnTo>
                <a:lnTo>
                  <a:pt x="992" y="977"/>
                </a:lnTo>
                <a:lnTo>
                  <a:pt x="987" y="977"/>
                </a:lnTo>
                <a:lnTo>
                  <a:pt x="982" y="982"/>
                </a:lnTo>
                <a:lnTo>
                  <a:pt x="982" y="987"/>
                </a:lnTo>
                <a:lnTo>
                  <a:pt x="987" y="987"/>
                </a:lnTo>
                <a:lnTo>
                  <a:pt x="2276" y="2364"/>
                </a:lnTo>
                <a:lnTo>
                  <a:pt x="998" y="883"/>
                </a:lnTo>
                <a:lnTo>
                  <a:pt x="987" y="883"/>
                </a:lnTo>
                <a:lnTo>
                  <a:pt x="972" y="894"/>
                </a:lnTo>
                <a:lnTo>
                  <a:pt x="972" y="899"/>
                </a:lnTo>
                <a:lnTo>
                  <a:pt x="977" y="904"/>
                </a:lnTo>
                <a:lnTo>
                  <a:pt x="972" y="915"/>
                </a:lnTo>
                <a:lnTo>
                  <a:pt x="977" y="904"/>
                </a:lnTo>
                <a:lnTo>
                  <a:pt x="977" y="909"/>
                </a:lnTo>
                <a:lnTo>
                  <a:pt x="982" y="909"/>
                </a:lnTo>
                <a:lnTo>
                  <a:pt x="982" y="915"/>
                </a:lnTo>
                <a:lnTo>
                  <a:pt x="982" y="909"/>
                </a:lnTo>
                <a:lnTo>
                  <a:pt x="987" y="909"/>
                </a:lnTo>
                <a:lnTo>
                  <a:pt x="992" y="899"/>
                </a:lnTo>
                <a:lnTo>
                  <a:pt x="998" y="899"/>
                </a:lnTo>
                <a:lnTo>
                  <a:pt x="1003" y="894"/>
                </a:lnTo>
                <a:lnTo>
                  <a:pt x="1003" y="889"/>
                </a:lnTo>
                <a:lnTo>
                  <a:pt x="998" y="883"/>
                </a:lnTo>
                <a:lnTo>
                  <a:pt x="2276" y="2364"/>
                </a:lnTo>
                <a:lnTo>
                  <a:pt x="1018" y="863"/>
                </a:lnTo>
                <a:lnTo>
                  <a:pt x="1018" y="857"/>
                </a:lnTo>
                <a:lnTo>
                  <a:pt x="1013" y="857"/>
                </a:lnTo>
                <a:lnTo>
                  <a:pt x="1008" y="857"/>
                </a:lnTo>
                <a:lnTo>
                  <a:pt x="1003" y="863"/>
                </a:lnTo>
                <a:lnTo>
                  <a:pt x="998" y="863"/>
                </a:lnTo>
                <a:lnTo>
                  <a:pt x="992" y="868"/>
                </a:lnTo>
                <a:lnTo>
                  <a:pt x="998" y="873"/>
                </a:lnTo>
                <a:lnTo>
                  <a:pt x="987" y="878"/>
                </a:lnTo>
                <a:lnTo>
                  <a:pt x="992" y="878"/>
                </a:lnTo>
                <a:lnTo>
                  <a:pt x="992" y="873"/>
                </a:lnTo>
                <a:lnTo>
                  <a:pt x="992" y="878"/>
                </a:lnTo>
                <a:lnTo>
                  <a:pt x="998" y="878"/>
                </a:lnTo>
                <a:lnTo>
                  <a:pt x="1003" y="878"/>
                </a:lnTo>
                <a:lnTo>
                  <a:pt x="1008" y="878"/>
                </a:lnTo>
                <a:lnTo>
                  <a:pt x="1013" y="868"/>
                </a:lnTo>
                <a:lnTo>
                  <a:pt x="1018" y="868"/>
                </a:lnTo>
                <a:lnTo>
                  <a:pt x="1018" y="863"/>
                </a:lnTo>
                <a:lnTo>
                  <a:pt x="2276" y="2364"/>
                </a:lnTo>
                <a:lnTo>
                  <a:pt x="1018" y="1008"/>
                </a:lnTo>
                <a:lnTo>
                  <a:pt x="1018" y="1003"/>
                </a:lnTo>
                <a:lnTo>
                  <a:pt x="1008" y="1013"/>
                </a:lnTo>
                <a:lnTo>
                  <a:pt x="1013" y="1013"/>
                </a:lnTo>
                <a:lnTo>
                  <a:pt x="1008" y="1013"/>
                </a:lnTo>
                <a:lnTo>
                  <a:pt x="1018" y="1008"/>
                </a:lnTo>
                <a:lnTo>
                  <a:pt x="2276" y="2364"/>
                </a:lnTo>
                <a:lnTo>
                  <a:pt x="925" y="847"/>
                </a:lnTo>
                <a:lnTo>
                  <a:pt x="920" y="847"/>
                </a:lnTo>
                <a:lnTo>
                  <a:pt x="920" y="852"/>
                </a:lnTo>
                <a:lnTo>
                  <a:pt x="915" y="852"/>
                </a:lnTo>
                <a:lnTo>
                  <a:pt x="925" y="847"/>
                </a:lnTo>
                <a:lnTo>
                  <a:pt x="2276" y="2364"/>
                </a:lnTo>
                <a:lnTo>
                  <a:pt x="946" y="624"/>
                </a:lnTo>
                <a:lnTo>
                  <a:pt x="951" y="618"/>
                </a:lnTo>
                <a:lnTo>
                  <a:pt x="946" y="618"/>
                </a:lnTo>
                <a:lnTo>
                  <a:pt x="946" y="624"/>
                </a:lnTo>
                <a:lnTo>
                  <a:pt x="2276" y="2364"/>
                </a:lnTo>
                <a:lnTo>
                  <a:pt x="909" y="483"/>
                </a:lnTo>
                <a:lnTo>
                  <a:pt x="904" y="483"/>
                </a:lnTo>
                <a:lnTo>
                  <a:pt x="899" y="489"/>
                </a:lnTo>
                <a:lnTo>
                  <a:pt x="904" y="483"/>
                </a:lnTo>
                <a:lnTo>
                  <a:pt x="899" y="489"/>
                </a:lnTo>
                <a:lnTo>
                  <a:pt x="909" y="483"/>
                </a:lnTo>
                <a:lnTo>
                  <a:pt x="2276" y="2364"/>
                </a:lnTo>
                <a:lnTo>
                  <a:pt x="904" y="909"/>
                </a:lnTo>
                <a:lnTo>
                  <a:pt x="909" y="909"/>
                </a:lnTo>
                <a:lnTo>
                  <a:pt x="915" y="904"/>
                </a:lnTo>
                <a:lnTo>
                  <a:pt x="915" y="899"/>
                </a:lnTo>
                <a:lnTo>
                  <a:pt x="909" y="899"/>
                </a:lnTo>
                <a:lnTo>
                  <a:pt x="904" y="909"/>
                </a:lnTo>
                <a:lnTo>
                  <a:pt x="2276" y="2364"/>
                </a:lnTo>
                <a:lnTo>
                  <a:pt x="925" y="359"/>
                </a:lnTo>
                <a:lnTo>
                  <a:pt x="930" y="353"/>
                </a:lnTo>
                <a:lnTo>
                  <a:pt x="925" y="353"/>
                </a:lnTo>
                <a:lnTo>
                  <a:pt x="920" y="359"/>
                </a:lnTo>
                <a:lnTo>
                  <a:pt x="925" y="359"/>
                </a:lnTo>
                <a:lnTo>
                  <a:pt x="2276" y="2364"/>
                </a:lnTo>
                <a:lnTo>
                  <a:pt x="915" y="348"/>
                </a:lnTo>
                <a:lnTo>
                  <a:pt x="920" y="348"/>
                </a:lnTo>
                <a:lnTo>
                  <a:pt x="915" y="343"/>
                </a:lnTo>
                <a:lnTo>
                  <a:pt x="915" y="348"/>
                </a:lnTo>
                <a:lnTo>
                  <a:pt x="2276" y="2364"/>
                </a:lnTo>
                <a:lnTo>
                  <a:pt x="925" y="457"/>
                </a:lnTo>
                <a:lnTo>
                  <a:pt x="915" y="468"/>
                </a:lnTo>
                <a:lnTo>
                  <a:pt x="920" y="468"/>
                </a:lnTo>
                <a:lnTo>
                  <a:pt x="915" y="468"/>
                </a:lnTo>
                <a:lnTo>
                  <a:pt x="920" y="468"/>
                </a:lnTo>
                <a:lnTo>
                  <a:pt x="925" y="468"/>
                </a:lnTo>
                <a:lnTo>
                  <a:pt x="930" y="463"/>
                </a:lnTo>
                <a:lnTo>
                  <a:pt x="925" y="457"/>
                </a:lnTo>
                <a:lnTo>
                  <a:pt x="2276" y="2364"/>
                </a:lnTo>
                <a:lnTo>
                  <a:pt x="842" y="717"/>
                </a:lnTo>
                <a:lnTo>
                  <a:pt x="837" y="717"/>
                </a:lnTo>
                <a:lnTo>
                  <a:pt x="837" y="722"/>
                </a:lnTo>
                <a:lnTo>
                  <a:pt x="842" y="717"/>
                </a:lnTo>
                <a:lnTo>
                  <a:pt x="2276" y="2364"/>
                </a:lnTo>
                <a:lnTo>
                  <a:pt x="878" y="722"/>
                </a:lnTo>
                <a:lnTo>
                  <a:pt x="883" y="717"/>
                </a:lnTo>
                <a:lnTo>
                  <a:pt x="878" y="717"/>
                </a:lnTo>
                <a:lnTo>
                  <a:pt x="873" y="722"/>
                </a:lnTo>
                <a:lnTo>
                  <a:pt x="878" y="722"/>
                </a:lnTo>
                <a:lnTo>
                  <a:pt x="2276" y="2364"/>
                </a:lnTo>
                <a:lnTo>
                  <a:pt x="920" y="1024"/>
                </a:lnTo>
                <a:lnTo>
                  <a:pt x="920" y="1018"/>
                </a:lnTo>
                <a:lnTo>
                  <a:pt x="915" y="1024"/>
                </a:lnTo>
                <a:lnTo>
                  <a:pt x="920" y="1024"/>
                </a:lnTo>
                <a:lnTo>
                  <a:pt x="2276" y="2364"/>
                </a:lnTo>
                <a:lnTo>
                  <a:pt x="852" y="426"/>
                </a:lnTo>
                <a:lnTo>
                  <a:pt x="863" y="421"/>
                </a:lnTo>
                <a:lnTo>
                  <a:pt x="863" y="416"/>
                </a:lnTo>
                <a:lnTo>
                  <a:pt x="857" y="416"/>
                </a:lnTo>
                <a:lnTo>
                  <a:pt x="852" y="421"/>
                </a:lnTo>
                <a:lnTo>
                  <a:pt x="852" y="426"/>
                </a:lnTo>
                <a:lnTo>
                  <a:pt x="2276" y="2364"/>
                </a:lnTo>
                <a:lnTo>
                  <a:pt x="935" y="681"/>
                </a:lnTo>
                <a:lnTo>
                  <a:pt x="930" y="686"/>
                </a:lnTo>
                <a:lnTo>
                  <a:pt x="925" y="686"/>
                </a:lnTo>
                <a:lnTo>
                  <a:pt x="920" y="686"/>
                </a:lnTo>
                <a:lnTo>
                  <a:pt x="920" y="691"/>
                </a:lnTo>
                <a:lnTo>
                  <a:pt x="920" y="696"/>
                </a:lnTo>
                <a:lnTo>
                  <a:pt x="915" y="696"/>
                </a:lnTo>
                <a:lnTo>
                  <a:pt x="920" y="696"/>
                </a:lnTo>
                <a:lnTo>
                  <a:pt x="915" y="696"/>
                </a:lnTo>
                <a:lnTo>
                  <a:pt x="920" y="696"/>
                </a:lnTo>
                <a:lnTo>
                  <a:pt x="915" y="702"/>
                </a:lnTo>
                <a:lnTo>
                  <a:pt x="920" y="702"/>
                </a:lnTo>
                <a:lnTo>
                  <a:pt x="915" y="702"/>
                </a:lnTo>
                <a:lnTo>
                  <a:pt x="920" y="702"/>
                </a:lnTo>
                <a:lnTo>
                  <a:pt x="915" y="702"/>
                </a:lnTo>
                <a:lnTo>
                  <a:pt x="920" y="702"/>
                </a:lnTo>
                <a:lnTo>
                  <a:pt x="920" y="707"/>
                </a:lnTo>
                <a:lnTo>
                  <a:pt x="920" y="702"/>
                </a:lnTo>
                <a:lnTo>
                  <a:pt x="920" y="707"/>
                </a:lnTo>
                <a:lnTo>
                  <a:pt x="925" y="707"/>
                </a:lnTo>
                <a:lnTo>
                  <a:pt x="930" y="707"/>
                </a:lnTo>
                <a:lnTo>
                  <a:pt x="935" y="702"/>
                </a:lnTo>
                <a:lnTo>
                  <a:pt x="946" y="702"/>
                </a:lnTo>
                <a:lnTo>
                  <a:pt x="946" y="696"/>
                </a:lnTo>
                <a:lnTo>
                  <a:pt x="951" y="696"/>
                </a:lnTo>
                <a:lnTo>
                  <a:pt x="946" y="691"/>
                </a:lnTo>
                <a:lnTo>
                  <a:pt x="951" y="691"/>
                </a:lnTo>
                <a:lnTo>
                  <a:pt x="951" y="686"/>
                </a:lnTo>
                <a:lnTo>
                  <a:pt x="946" y="686"/>
                </a:lnTo>
                <a:lnTo>
                  <a:pt x="951" y="686"/>
                </a:lnTo>
                <a:lnTo>
                  <a:pt x="946" y="686"/>
                </a:lnTo>
                <a:lnTo>
                  <a:pt x="946" y="681"/>
                </a:lnTo>
                <a:lnTo>
                  <a:pt x="946" y="686"/>
                </a:lnTo>
                <a:lnTo>
                  <a:pt x="935" y="681"/>
                </a:lnTo>
                <a:lnTo>
                  <a:pt x="2276" y="2364"/>
                </a:lnTo>
                <a:lnTo>
                  <a:pt x="951" y="608"/>
                </a:lnTo>
                <a:lnTo>
                  <a:pt x="956" y="608"/>
                </a:lnTo>
                <a:lnTo>
                  <a:pt x="956" y="603"/>
                </a:lnTo>
                <a:lnTo>
                  <a:pt x="951" y="608"/>
                </a:lnTo>
                <a:lnTo>
                  <a:pt x="2276" y="2364"/>
                </a:lnTo>
                <a:lnTo>
                  <a:pt x="930" y="390"/>
                </a:lnTo>
                <a:lnTo>
                  <a:pt x="946" y="390"/>
                </a:lnTo>
                <a:lnTo>
                  <a:pt x="956" y="385"/>
                </a:lnTo>
                <a:lnTo>
                  <a:pt x="956" y="379"/>
                </a:lnTo>
                <a:lnTo>
                  <a:pt x="951" y="379"/>
                </a:lnTo>
                <a:lnTo>
                  <a:pt x="946" y="379"/>
                </a:lnTo>
                <a:lnTo>
                  <a:pt x="930" y="390"/>
                </a:lnTo>
                <a:lnTo>
                  <a:pt x="2276" y="2364"/>
                </a:lnTo>
                <a:lnTo>
                  <a:pt x="878" y="707"/>
                </a:lnTo>
                <a:lnTo>
                  <a:pt x="883" y="707"/>
                </a:lnTo>
                <a:lnTo>
                  <a:pt x="889" y="702"/>
                </a:lnTo>
                <a:lnTo>
                  <a:pt x="883" y="702"/>
                </a:lnTo>
                <a:lnTo>
                  <a:pt x="878" y="707"/>
                </a:lnTo>
                <a:lnTo>
                  <a:pt x="2276" y="2364"/>
                </a:lnTo>
                <a:lnTo>
                  <a:pt x="992" y="644"/>
                </a:lnTo>
                <a:lnTo>
                  <a:pt x="987" y="650"/>
                </a:lnTo>
                <a:lnTo>
                  <a:pt x="987" y="655"/>
                </a:lnTo>
                <a:lnTo>
                  <a:pt x="992" y="650"/>
                </a:lnTo>
                <a:lnTo>
                  <a:pt x="987" y="655"/>
                </a:lnTo>
                <a:lnTo>
                  <a:pt x="992" y="650"/>
                </a:lnTo>
                <a:lnTo>
                  <a:pt x="998" y="650"/>
                </a:lnTo>
                <a:lnTo>
                  <a:pt x="992" y="644"/>
                </a:lnTo>
                <a:lnTo>
                  <a:pt x="2276" y="2364"/>
                </a:lnTo>
                <a:lnTo>
                  <a:pt x="1268" y="587"/>
                </a:lnTo>
                <a:lnTo>
                  <a:pt x="1268" y="582"/>
                </a:lnTo>
                <a:lnTo>
                  <a:pt x="1263" y="582"/>
                </a:lnTo>
                <a:lnTo>
                  <a:pt x="1268" y="587"/>
                </a:lnTo>
                <a:lnTo>
                  <a:pt x="2276" y="2364"/>
                </a:lnTo>
                <a:lnTo>
                  <a:pt x="1335" y="208"/>
                </a:lnTo>
                <a:lnTo>
                  <a:pt x="1341" y="208"/>
                </a:lnTo>
                <a:lnTo>
                  <a:pt x="1346" y="208"/>
                </a:lnTo>
                <a:lnTo>
                  <a:pt x="1351" y="203"/>
                </a:lnTo>
                <a:lnTo>
                  <a:pt x="1351" y="198"/>
                </a:lnTo>
                <a:lnTo>
                  <a:pt x="1356" y="198"/>
                </a:lnTo>
                <a:lnTo>
                  <a:pt x="1356" y="192"/>
                </a:lnTo>
                <a:lnTo>
                  <a:pt x="1346" y="187"/>
                </a:lnTo>
                <a:lnTo>
                  <a:pt x="1341" y="192"/>
                </a:lnTo>
                <a:lnTo>
                  <a:pt x="1335" y="198"/>
                </a:lnTo>
                <a:lnTo>
                  <a:pt x="1335" y="203"/>
                </a:lnTo>
                <a:lnTo>
                  <a:pt x="1330" y="208"/>
                </a:lnTo>
                <a:lnTo>
                  <a:pt x="1335" y="208"/>
                </a:lnTo>
                <a:lnTo>
                  <a:pt x="2276" y="2364"/>
                </a:lnTo>
                <a:lnTo>
                  <a:pt x="1257" y="540"/>
                </a:lnTo>
                <a:lnTo>
                  <a:pt x="1263" y="535"/>
                </a:lnTo>
                <a:lnTo>
                  <a:pt x="1257" y="535"/>
                </a:lnTo>
                <a:lnTo>
                  <a:pt x="1257" y="540"/>
                </a:lnTo>
                <a:lnTo>
                  <a:pt x="2276" y="2364"/>
                </a:lnTo>
                <a:lnTo>
                  <a:pt x="1263" y="639"/>
                </a:lnTo>
                <a:lnTo>
                  <a:pt x="1263" y="644"/>
                </a:lnTo>
                <a:lnTo>
                  <a:pt x="1268" y="644"/>
                </a:lnTo>
                <a:lnTo>
                  <a:pt x="1273" y="644"/>
                </a:lnTo>
                <a:lnTo>
                  <a:pt x="1278" y="639"/>
                </a:lnTo>
                <a:lnTo>
                  <a:pt x="1283" y="634"/>
                </a:lnTo>
                <a:lnTo>
                  <a:pt x="1283" y="629"/>
                </a:lnTo>
                <a:lnTo>
                  <a:pt x="1273" y="624"/>
                </a:lnTo>
                <a:lnTo>
                  <a:pt x="1268" y="629"/>
                </a:lnTo>
                <a:lnTo>
                  <a:pt x="1263" y="634"/>
                </a:lnTo>
                <a:lnTo>
                  <a:pt x="1263" y="639"/>
                </a:lnTo>
                <a:lnTo>
                  <a:pt x="2276" y="2364"/>
                </a:lnTo>
                <a:lnTo>
                  <a:pt x="1273" y="489"/>
                </a:lnTo>
                <a:lnTo>
                  <a:pt x="1278" y="483"/>
                </a:lnTo>
                <a:lnTo>
                  <a:pt x="1273" y="483"/>
                </a:lnTo>
                <a:lnTo>
                  <a:pt x="1268" y="483"/>
                </a:lnTo>
                <a:lnTo>
                  <a:pt x="1268" y="489"/>
                </a:lnTo>
                <a:lnTo>
                  <a:pt x="1273" y="489"/>
                </a:lnTo>
                <a:lnTo>
                  <a:pt x="2276" y="2364"/>
                </a:lnTo>
                <a:lnTo>
                  <a:pt x="1356" y="156"/>
                </a:lnTo>
                <a:lnTo>
                  <a:pt x="1356" y="161"/>
                </a:lnTo>
                <a:lnTo>
                  <a:pt x="1361" y="161"/>
                </a:lnTo>
                <a:lnTo>
                  <a:pt x="1367" y="156"/>
                </a:lnTo>
                <a:lnTo>
                  <a:pt x="1367" y="161"/>
                </a:lnTo>
                <a:lnTo>
                  <a:pt x="1367" y="166"/>
                </a:lnTo>
                <a:lnTo>
                  <a:pt x="1372" y="161"/>
                </a:lnTo>
                <a:lnTo>
                  <a:pt x="1367" y="166"/>
                </a:lnTo>
                <a:lnTo>
                  <a:pt x="1372" y="166"/>
                </a:lnTo>
                <a:lnTo>
                  <a:pt x="1377" y="161"/>
                </a:lnTo>
                <a:lnTo>
                  <a:pt x="1387" y="156"/>
                </a:lnTo>
                <a:lnTo>
                  <a:pt x="1387" y="151"/>
                </a:lnTo>
                <a:lnTo>
                  <a:pt x="1387" y="146"/>
                </a:lnTo>
                <a:lnTo>
                  <a:pt x="1382" y="146"/>
                </a:lnTo>
                <a:lnTo>
                  <a:pt x="1382" y="140"/>
                </a:lnTo>
                <a:lnTo>
                  <a:pt x="1382" y="135"/>
                </a:lnTo>
                <a:lnTo>
                  <a:pt x="1377" y="135"/>
                </a:lnTo>
                <a:lnTo>
                  <a:pt x="1372" y="140"/>
                </a:lnTo>
                <a:lnTo>
                  <a:pt x="1367" y="140"/>
                </a:lnTo>
                <a:lnTo>
                  <a:pt x="1356" y="151"/>
                </a:lnTo>
                <a:lnTo>
                  <a:pt x="1356" y="156"/>
                </a:lnTo>
                <a:lnTo>
                  <a:pt x="1356" y="161"/>
                </a:lnTo>
                <a:lnTo>
                  <a:pt x="1356" y="156"/>
                </a:lnTo>
                <a:lnTo>
                  <a:pt x="2276" y="2364"/>
                </a:lnTo>
                <a:lnTo>
                  <a:pt x="1408" y="99"/>
                </a:lnTo>
                <a:lnTo>
                  <a:pt x="1413" y="104"/>
                </a:lnTo>
                <a:lnTo>
                  <a:pt x="1413" y="109"/>
                </a:lnTo>
                <a:lnTo>
                  <a:pt x="1413" y="104"/>
                </a:lnTo>
                <a:lnTo>
                  <a:pt x="1419" y="104"/>
                </a:lnTo>
                <a:lnTo>
                  <a:pt x="1424" y="104"/>
                </a:lnTo>
                <a:lnTo>
                  <a:pt x="1424" y="109"/>
                </a:lnTo>
                <a:lnTo>
                  <a:pt x="1424" y="104"/>
                </a:lnTo>
                <a:lnTo>
                  <a:pt x="1429" y="99"/>
                </a:lnTo>
                <a:lnTo>
                  <a:pt x="1434" y="94"/>
                </a:lnTo>
                <a:lnTo>
                  <a:pt x="1439" y="94"/>
                </a:lnTo>
                <a:lnTo>
                  <a:pt x="1434" y="89"/>
                </a:lnTo>
                <a:lnTo>
                  <a:pt x="1439" y="89"/>
                </a:lnTo>
                <a:lnTo>
                  <a:pt x="1439" y="83"/>
                </a:lnTo>
                <a:lnTo>
                  <a:pt x="1439" y="78"/>
                </a:lnTo>
                <a:lnTo>
                  <a:pt x="1429" y="83"/>
                </a:lnTo>
                <a:lnTo>
                  <a:pt x="1429" y="78"/>
                </a:lnTo>
                <a:lnTo>
                  <a:pt x="1419" y="83"/>
                </a:lnTo>
                <a:lnTo>
                  <a:pt x="1408" y="94"/>
                </a:lnTo>
                <a:lnTo>
                  <a:pt x="1408" y="99"/>
                </a:lnTo>
                <a:lnTo>
                  <a:pt x="2276" y="2364"/>
                </a:lnTo>
                <a:lnTo>
                  <a:pt x="1387" y="130"/>
                </a:lnTo>
                <a:lnTo>
                  <a:pt x="1393" y="125"/>
                </a:lnTo>
                <a:lnTo>
                  <a:pt x="1398" y="120"/>
                </a:lnTo>
                <a:lnTo>
                  <a:pt x="1393" y="120"/>
                </a:lnTo>
                <a:lnTo>
                  <a:pt x="1387" y="125"/>
                </a:lnTo>
                <a:lnTo>
                  <a:pt x="1387" y="130"/>
                </a:lnTo>
                <a:lnTo>
                  <a:pt x="2276" y="2364"/>
                </a:lnTo>
                <a:lnTo>
                  <a:pt x="1304" y="530"/>
                </a:lnTo>
                <a:lnTo>
                  <a:pt x="1309" y="530"/>
                </a:lnTo>
                <a:lnTo>
                  <a:pt x="1315" y="530"/>
                </a:lnTo>
                <a:lnTo>
                  <a:pt x="1320" y="530"/>
                </a:lnTo>
                <a:lnTo>
                  <a:pt x="1320" y="525"/>
                </a:lnTo>
                <a:lnTo>
                  <a:pt x="1320" y="520"/>
                </a:lnTo>
                <a:lnTo>
                  <a:pt x="1315" y="520"/>
                </a:lnTo>
                <a:lnTo>
                  <a:pt x="1304" y="525"/>
                </a:lnTo>
                <a:lnTo>
                  <a:pt x="1309" y="525"/>
                </a:lnTo>
                <a:lnTo>
                  <a:pt x="1304" y="525"/>
                </a:lnTo>
                <a:lnTo>
                  <a:pt x="1304" y="530"/>
                </a:lnTo>
                <a:lnTo>
                  <a:pt x="2276" y="2364"/>
                </a:lnTo>
                <a:lnTo>
                  <a:pt x="1273" y="187"/>
                </a:lnTo>
                <a:lnTo>
                  <a:pt x="1278" y="187"/>
                </a:lnTo>
                <a:lnTo>
                  <a:pt x="1278" y="192"/>
                </a:lnTo>
                <a:lnTo>
                  <a:pt x="1273" y="198"/>
                </a:lnTo>
                <a:lnTo>
                  <a:pt x="1278" y="192"/>
                </a:lnTo>
                <a:lnTo>
                  <a:pt x="1278" y="198"/>
                </a:lnTo>
                <a:lnTo>
                  <a:pt x="1283" y="192"/>
                </a:lnTo>
                <a:lnTo>
                  <a:pt x="1283" y="198"/>
                </a:lnTo>
                <a:lnTo>
                  <a:pt x="1289" y="198"/>
                </a:lnTo>
                <a:lnTo>
                  <a:pt x="1289" y="192"/>
                </a:lnTo>
                <a:lnTo>
                  <a:pt x="1299" y="187"/>
                </a:lnTo>
                <a:lnTo>
                  <a:pt x="1299" y="182"/>
                </a:lnTo>
                <a:lnTo>
                  <a:pt x="1304" y="182"/>
                </a:lnTo>
                <a:lnTo>
                  <a:pt x="1304" y="177"/>
                </a:lnTo>
                <a:lnTo>
                  <a:pt x="1299" y="172"/>
                </a:lnTo>
                <a:lnTo>
                  <a:pt x="1289" y="172"/>
                </a:lnTo>
                <a:lnTo>
                  <a:pt x="1278" y="182"/>
                </a:lnTo>
                <a:lnTo>
                  <a:pt x="1273" y="187"/>
                </a:lnTo>
                <a:lnTo>
                  <a:pt x="1278" y="187"/>
                </a:lnTo>
                <a:lnTo>
                  <a:pt x="1273" y="187"/>
                </a:lnTo>
                <a:lnTo>
                  <a:pt x="2276" y="2364"/>
                </a:lnTo>
                <a:lnTo>
                  <a:pt x="1315" y="478"/>
                </a:lnTo>
                <a:lnTo>
                  <a:pt x="1309" y="478"/>
                </a:lnTo>
                <a:lnTo>
                  <a:pt x="1304" y="483"/>
                </a:lnTo>
                <a:lnTo>
                  <a:pt x="1299" y="483"/>
                </a:lnTo>
                <a:lnTo>
                  <a:pt x="1299" y="489"/>
                </a:lnTo>
                <a:lnTo>
                  <a:pt x="1294" y="494"/>
                </a:lnTo>
                <a:lnTo>
                  <a:pt x="1299" y="494"/>
                </a:lnTo>
                <a:lnTo>
                  <a:pt x="1299" y="499"/>
                </a:lnTo>
                <a:lnTo>
                  <a:pt x="1304" y="494"/>
                </a:lnTo>
                <a:lnTo>
                  <a:pt x="1304" y="499"/>
                </a:lnTo>
                <a:lnTo>
                  <a:pt x="1304" y="494"/>
                </a:lnTo>
                <a:lnTo>
                  <a:pt x="1304" y="499"/>
                </a:lnTo>
                <a:lnTo>
                  <a:pt x="1309" y="499"/>
                </a:lnTo>
                <a:lnTo>
                  <a:pt x="1309" y="494"/>
                </a:lnTo>
                <a:lnTo>
                  <a:pt x="1315" y="494"/>
                </a:lnTo>
                <a:lnTo>
                  <a:pt x="1320" y="489"/>
                </a:lnTo>
                <a:lnTo>
                  <a:pt x="1325" y="483"/>
                </a:lnTo>
                <a:lnTo>
                  <a:pt x="1320" y="483"/>
                </a:lnTo>
                <a:lnTo>
                  <a:pt x="1325" y="483"/>
                </a:lnTo>
                <a:lnTo>
                  <a:pt x="1320" y="483"/>
                </a:lnTo>
                <a:lnTo>
                  <a:pt x="1320" y="478"/>
                </a:lnTo>
                <a:lnTo>
                  <a:pt x="1315" y="478"/>
                </a:lnTo>
                <a:lnTo>
                  <a:pt x="2276" y="2364"/>
                </a:lnTo>
                <a:lnTo>
                  <a:pt x="1294" y="322"/>
                </a:lnTo>
                <a:lnTo>
                  <a:pt x="1299" y="327"/>
                </a:lnTo>
                <a:lnTo>
                  <a:pt x="1304" y="322"/>
                </a:lnTo>
                <a:lnTo>
                  <a:pt x="1315" y="312"/>
                </a:lnTo>
                <a:lnTo>
                  <a:pt x="1315" y="302"/>
                </a:lnTo>
                <a:lnTo>
                  <a:pt x="1309" y="302"/>
                </a:lnTo>
                <a:lnTo>
                  <a:pt x="1299" y="312"/>
                </a:lnTo>
                <a:lnTo>
                  <a:pt x="1294" y="317"/>
                </a:lnTo>
                <a:lnTo>
                  <a:pt x="1294" y="322"/>
                </a:lnTo>
                <a:lnTo>
                  <a:pt x="2276" y="2364"/>
                </a:lnTo>
                <a:lnTo>
                  <a:pt x="1206" y="317"/>
                </a:lnTo>
                <a:lnTo>
                  <a:pt x="1206" y="322"/>
                </a:lnTo>
                <a:lnTo>
                  <a:pt x="1216" y="317"/>
                </a:lnTo>
                <a:lnTo>
                  <a:pt x="1221" y="317"/>
                </a:lnTo>
                <a:lnTo>
                  <a:pt x="1226" y="312"/>
                </a:lnTo>
                <a:lnTo>
                  <a:pt x="1231" y="302"/>
                </a:lnTo>
                <a:lnTo>
                  <a:pt x="1231" y="296"/>
                </a:lnTo>
                <a:lnTo>
                  <a:pt x="1216" y="302"/>
                </a:lnTo>
                <a:lnTo>
                  <a:pt x="1211" y="312"/>
                </a:lnTo>
                <a:lnTo>
                  <a:pt x="1206" y="317"/>
                </a:lnTo>
                <a:lnTo>
                  <a:pt x="2276" y="2364"/>
                </a:lnTo>
                <a:lnTo>
                  <a:pt x="1221" y="878"/>
                </a:lnTo>
                <a:lnTo>
                  <a:pt x="1226" y="873"/>
                </a:lnTo>
                <a:lnTo>
                  <a:pt x="1221" y="873"/>
                </a:lnTo>
                <a:lnTo>
                  <a:pt x="1221" y="878"/>
                </a:lnTo>
                <a:lnTo>
                  <a:pt x="2276" y="2364"/>
                </a:lnTo>
                <a:lnTo>
                  <a:pt x="1320" y="556"/>
                </a:lnTo>
                <a:lnTo>
                  <a:pt x="1315" y="561"/>
                </a:lnTo>
                <a:lnTo>
                  <a:pt x="1315" y="566"/>
                </a:lnTo>
                <a:lnTo>
                  <a:pt x="1320" y="561"/>
                </a:lnTo>
                <a:lnTo>
                  <a:pt x="1325" y="556"/>
                </a:lnTo>
                <a:lnTo>
                  <a:pt x="1320" y="556"/>
                </a:lnTo>
                <a:lnTo>
                  <a:pt x="2276" y="2364"/>
                </a:lnTo>
                <a:lnTo>
                  <a:pt x="1289" y="291"/>
                </a:lnTo>
                <a:lnTo>
                  <a:pt x="1294" y="291"/>
                </a:lnTo>
                <a:lnTo>
                  <a:pt x="1299" y="286"/>
                </a:lnTo>
                <a:lnTo>
                  <a:pt x="1289" y="286"/>
                </a:lnTo>
                <a:lnTo>
                  <a:pt x="1289" y="291"/>
                </a:lnTo>
                <a:lnTo>
                  <a:pt x="2276" y="2364"/>
                </a:lnTo>
                <a:lnTo>
                  <a:pt x="1283" y="447"/>
                </a:lnTo>
                <a:lnTo>
                  <a:pt x="1283" y="452"/>
                </a:lnTo>
                <a:lnTo>
                  <a:pt x="1289" y="452"/>
                </a:lnTo>
                <a:lnTo>
                  <a:pt x="1283" y="452"/>
                </a:lnTo>
                <a:lnTo>
                  <a:pt x="1289" y="452"/>
                </a:lnTo>
                <a:lnTo>
                  <a:pt x="1294" y="452"/>
                </a:lnTo>
                <a:lnTo>
                  <a:pt x="1299" y="447"/>
                </a:lnTo>
                <a:lnTo>
                  <a:pt x="1299" y="442"/>
                </a:lnTo>
                <a:lnTo>
                  <a:pt x="1294" y="442"/>
                </a:lnTo>
                <a:lnTo>
                  <a:pt x="1294" y="437"/>
                </a:lnTo>
                <a:lnTo>
                  <a:pt x="1289" y="437"/>
                </a:lnTo>
                <a:lnTo>
                  <a:pt x="1283" y="437"/>
                </a:lnTo>
                <a:lnTo>
                  <a:pt x="1278" y="442"/>
                </a:lnTo>
                <a:lnTo>
                  <a:pt x="1278" y="447"/>
                </a:lnTo>
                <a:lnTo>
                  <a:pt x="1273" y="447"/>
                </a:lnTo>
                <a:lnTo>
                  <a:pt x="1278" y="447"/>
                </a:lnTo>
                <a:lnTo>
                  <a:pt x="1273" y="452"/>
                </a:lnTo>
                <a:lnTo>
                  <a:pt x="1278" y="447"/>
                </a:lnTo>
                <a:lnTo>
                  <a:pt x="1278" y="452"/>
                </a:lnTo>
                <a:lnTo>
                  <a:pt x="1278" y="447"/>
                </a:lnTo>
                <a:lnTo>
                  <a:pt x="1278" y="452"/>
                </a:lnTo>
                <a:lnTo>
                  <a:pt x="1283" y="447"/>
                </a:lnTo>
                <a:lnTo>
                  <a:pt x="2276" y="2364"/>
                </a:lnTo>
                <a:lnTo>
                  <a:pt x="1398" y="281"/>
                </a:lnTo>
                <a:lnTo>
                  <a:pt x="1403" y="286"/>
                </a:lnTo>
                <a:lnTo>
                  <a:pt x="1408" y="281"/>
                </a:lnTo>
                <a:lnTo>
                  <a:pt x="1413" y="281"/>
                </a:lnTo>
                <a:lnTo>
                  <a:pt x="1419" y="276"/>
                </a:lnTo>
                <a:lnTo>
                  <a:pt x="1424" y="270"/>
                </a:lnTo>
                <a:lnTo>
                  <a:pt x="1424" y="265"/>
                </a:lnTo>
                <a:lnTo>
                  <a:pt x="1413" y="265"/>
                </a:lnTo>
                <a:lnTo>
                  <a:pt x="1403" y="270"/>
                </a:lnTo>
                <a:lnTo>
                  <a:pt x="1398" y="276"/>
                </a:lnTo>
                <a:lnTo>
                  <a:pt x="1398" y="281"/>
                </a:lnTo>
                <a:lnTo>
                  <a:pt x="1398" y="276"/>
                </a:lnTo>
                <a:lnTo>
                  <a:pt x="1398" y="281"/>
                </a:lnTo>
                <a:lnTo>
                  <a:pt x="2276" y="2364"/>
                </a:lnTo>
                <a:lnTo>
                  <a:pt x="1112" y="795"/>
                </a:lnTo>
                <a:lnTo>
                  <a:pt x="1117" y="795"/>
                </a:lnTo>
                <a:lnTo>
                  <a:pt x="1112" y="800"/>
                </a:lnTo>
                <a:lnTo>
                  <a:pt x="1117" y="795"/>
                </a:lnTo>
                <a:lnTo>
                  <a:pt x="1117" y="800"/>
                </a:lnTo>
                <a:lnTo>
                  <a:pt x="1122" y="800"/>
                </a:lnTo>
                <a:lnTo>
                  <a:pt x="1128" y="795"/>
                </a:lnTo>
                <a:lnTo>
                  <a:pt x="1133" y="795"/>
                </a:lnTo>
                <a:lnTo>
                  <a:pt x="1138" y="790"/>
                </a:lnTo>
                <a:lnTo>
                  <a:pt x="1138" y="785"/>
                </a:lnTo>
                <a:lnTo>
                  <a:pt x="1138" y="779"/>
                </a:lnTo>
                <a:lnTo>
                  <a:pt x="1133" y="779"/>
                </a:lnTo>
                <a:lnTo>
                  <a:pt x="1128" y="779"/>
                </a:lnTo>
                <a:lnTo>
                  <a:pt x="1117" y="785"/>
                </a:lnTo>
                <a:lnTo>
                  <a:pt x="1117" y="790"/>
                </a:lnTo>
                <a:lnTo>
                  <a:pt x="1112" y="790"/>
                </a:lnTo>
                <a:lnTo>
                  <a:pt x="1112" y="795"/>
                </a:lnTo>
                <a:lnTo>
                  <a:pt x="2276" y="2364"/>
                </a:lnTo>
                <a:lnTo>
                  <a:pt x="805" y="956"/>
                </a:lnTo>
                <a:lnTo>
                  <a:pt x="805" y="951"/>
                </a:lnTo>
                <a:lnTo>
                  <a:pt x="795" y="961"/>
                </a:lnTo>
                <a:lnTo>
                  <a:pt x="800" y="961"/>
                </a:lnTo>
                <a:lnTo>
                  <a:pt x="800" y="956"/>
                </a:lnTo>
                <a:lnTo>
                  <a:pt x="805" y="956"/>
                </a:lnTo>
                <a:lnTo>
                  <a:pt x="2276" y="2364"/>
                </a:lnTo>
                <a:lnTo>
                  <a:pt x="1330" y="546"/>
                </a:lnTo>
                <a:lnTo>
                  <a:pt x="1335" y="546"/>
                </a:lnTo>
                <a:lnTo>
                  <a:pt x="1335" y="540"/>
                </a:lnTo>
                <a:lnTo>
                  <a:pt x="1330" y="546"/>
                </a:lnTo>
                <a:lnTo>
                  <a:pt x="2276" y="2364"/>
                </a:lnTo>
                <a:lnTo>
                  <a:pt x="1335" y="535"/>
                </a:lnTo>
                <a:lnTo>
                  <a:pt x="1341" y="540"/>
                </a:lnTo>
                <a:lnTo>
                  <a:pt x="1341" y="546"/>
                </a:lnTo>
                <a:lnTo>
                  <a:pt x="1346" y="540"/>
                </a:lnTo>
                <a:lnTo>
                  <a:pt x="1351" y="540"/>
                </a:lnTo>
                <a:lnTo>
                  <a:pt x="1351" y="546"/>
                </a:lnTo>
                <a:lnTo>
                  <a:pt x="1356" y="540"/>
                </a:lnTo>
                <a:lnTo>
                  <a:pt x="1356" y="535"/>
                </a:lnTo>
                <a:lnTo>
                  <a:pt x="1361" y="530"/>
                </a:lnTo>
                <a:lnTo>
                  <a:pt x="1367" y="530"/>
                </a:lnTo>
                <a:lnTo>
                  <a:pt x="1367" y="525"/>
                </a:lnTo>
                <a:lnTo>
                  <a:pt x="1367" y="520"/>
                </a:lnTo>
                <a:lnTo>
                  <a:pt x="1367" y="515"/>
                </a:lnTo>
                <a:lnTo>
                  <a:pt x="1356" y="515"/>
                </a:lnTo>
                <a:lnTo>
                  <a:pt x="1346" y="520"/>
                </a:lnTo>
                <a:lnTo>
                  <a:pt x="1335" y="530"/>
                </a:lnTo>
                <a:lnTo>
                  <a:pt x="1335" y="535"/>
                </a:lnTo>
                <a:lnTo>
                  <a:pt x="2276" y="2364"/>
                </a:lnTo>
                <a:lnTo>
                  <a:pt x="821" y="894"/>
                </a:lnTo>
                <a:lnTo>
                  <a:pt x="816" y="894"/>
                </a:lnTo>
                <a:lnTo>
                  <a:pt x="805" y="904"/>
                </a:lnTo>
                <a:lnTo>
                  <a:pt x="811" y="899"/>
                </a:lnTo>
                <a:lnTo>
                  <a:pt x="805" y="904"/>
                </a:lnTo>
                <a:lnTo>
                  <a:pt x="816" y="899"/>
                </a:lnTo>
                <a:lnTo>
                  <a:pt x="821" y="899"/>
                </a:lnTo>
                <a:lnTo>
                  <a:pt x="821" y="894"/>
                </a:lnTo>
                <a:lnTo>
                  <a:pt x="2276" y="2364"/>
                </a:lnTo>
                <a:lnTo>
                  <a:pt x="816" y="764"/>
                </a:lnTo>
                <a:lnTo>
                  <a:pt x="811" y="769"/>
                </a:lnTo>
                <a:lnTo>
                  <a:pt x="816" y="769"/>
                </a:lnTo>
                <a:lnTo>
                  <a:pt x="821" y="769"/>
                </a:lnTo>
                <a:lnTo>
                  <a:pt x="826" y="769"/>
                </a:lnTo>
                <a:lnTo>
                  <a:pt x="831" y="764"/>
                </a:lnTo>
                <a:lnTo>
                  <a:pt x="831" y="759"/>
                </a:lnTo>
                <a:lnTo>
                  <a:pt x="837" y="759"/>
                </a:lnTo>
                <a:lnTo>
                  <a:pt x="831" y="759"/>
                </a:lnTo>
                <a:lnTo>
                  <a:pt x="831" y="753"/>
                </a:lnTo>
                <a:lnTo>
                  <a:pt x="826" y="753"/>
                </a:lnTo>
                <a:lnTo>
                  <a:pt x="826" y="759"/>
                </a:lnTo>
                <a:lnTo>
                  <a:pt x="821" y="759"/>
                </a:lnTo>
                <a:lnTo>
                  <a:pt x="816" y="759"/>
                </a:lnTo>
                <a:lnTo>
                  <a:pt x="816" y="764"/>
                </a:lnTo>
                <a:lnTo>
                  <a:pt x="2276" y="2364"/>
                </a:lnTo>
                <a:lnTo>
                  <a:pt x="826" y="1065"/>
                </a:lnTo>
                <a:lnTo>
                  <a:pt x="831" y="1065"/>
                </a:lnTo>
                <a:lnTo>
                  <a:pt x="837" y="1060"/>
                </a:lnTo>
                <a:lnTo>
                  <a:pt x="831" y="1060"/>
                </a:lnTo>
                <a:lnTo>
                  <a:pt x="826" y="1065"/>
                </a:lnTo>
                <a:lnTo>
                  <a:pt x="2276" y="2364"/>
                </a:lnTo>
                <a:lnTo>
                  <a:pt x="1351" y="218"/>
                </a:lnTo>
                <a:lnTo>
                  <a:pt x="1356" y="213"/>
                </a:lnTo>
                <a:lnTo>
                  <a:pt x="1351" y="208"/>
                </a:lnTo>
                <a:lnTo>
                  <a:pt x="1346" y="213"/>
                </a:lnTo>
                <a:lnTo>
                  <a:pt x="1346" y="218"/>
                </a:lnTo>
                <a:lnTo>
                  <a:pt x="1351" y="218"/>
                </a:lnTo>
                <a:lnTo>
                  <a:pt x="2276" y="2364"/>
                </a:lnTo>
                <a:lnTo>
                  <a:pt x="1387" y="213"/>
                </a:lnTo>
                <a:lnTo>
                  <a:pt x="1393" y="213"/>
                </a:lnTo>
                <a:lnTo>
                  <a:pt x="1387" y="218"/>
                </a:lnTo>
                <a:lnTo>
                  <a:pt x="1387" y="224"/>
                </a:lnTo>
                <a:lnTo>
                  <a:pt x="1387" y="229"/>
                </a:lnTo>
                <a:lnTo>
                  <a:pt x="1393" y="224"/>
                </a:lnTo>
                <a:lnTo>
                  <a:pt x="1387" y="229"/>
                </a:lnTo>
                <a:lnTo>
                  <a:pt x="1393" y="229"/>
                </a:lnTo>
                <a:lnTo>
                  <a:pt x="1393" y="234"/>
                </a:lnTo>
                <a:lnTo>
                  <a:pt x="1393" y="229"/>
                </a:lnTo>
                <a:lnTo>
                  <a:pt x="1398" y="229"/>
                </a:lnTo>
                <a:lnTo>
                  <a:pt x="1398" y="234"/>
                </a:lnTo>
                <a:lnTo>
                  <a:pt x="1398" y="229"/>
                </a:lnTo>
                <a:lnTo>
                  <a:pt x="1403" y="229"/>
                </a:lnTo>
                <a:lnTo>
                  <a:pt x="1398" y="234"/>
                </a:lnTo>
                <a:lnTo>
                  <a:pt x="1403" y="229"/>
                </a:lnTo>
                <a:lnTo>
                  <a:pt x="1408" y="229"/>
                </a:lnTo>
                <a:lnTo>
                  <a:pt x="1413" y="224"/>
                </a:lnTo>
                <a:lnTo>
                  <a:pt x="1413" y="234"/>
                </a:lnTo>
                <a:lnTo>
                  <a:pt x="1413" y="239"/>
                </a:lnTo>
                <a:lnTo>
                  <a:pt x="1408" y="244"/>
                </a:lnTo>
                <a:lnTo>
                  <a:pt x="1413" y="239"/>
                </a:lnTo>
                <a:lnTo>
                  <a:pt x="1408" y="244"/>
                </a:lnTo>
                <a:lnTo>
                  <a:pt x="1419" y="239"/>
                </a:lnTo>
                <a:lnTo>
                  <a:pt x="1413" y="244"/>
                </a:lnTo>
                <a:lnTo>
                  <a:pt x="1419" y="239"/>
                </a:lnTo>
                <a:lnTo>
                  <a:pt x="1424" y="239"/>
                </a:lnTo>
                <a:lnTo>
                  <a:pt x="1424" y="244"/>
                </a:lnTo>
                <a:lnTo>
                  <a:pt x="1429" y="239"/>
                </a:lnTo>
                <a:lnTo>
                  <a:pt x="1434" y="234"/>
                </a:lnTo>
                <a:lnTo>
                  <a:pt x="1434" y="239"/>
                </a:lnTo>
                <a:lnTo>
                  <a:pt x="1434" y="234"/>
                </a:lnTo>
                <a:lnTo>
                  <a:pt x="1439" y="234"/>
                </a:lnTo>
                <a:lnTo>
                  <a:pt x="1444" y="224"/>
                </a:lnTo>
                <a:lnTo>
                  <a:pt x="1450" y="218"/>
                </a:lnTo>
                <a:lnTo>
                  <a:pt x="1444" y="218"/>
                </a:lnTo>
                <a:lnTo>
                  <a:pt x="1450" y="213"/>
                </a:lnTo>
                <a:lnTo>
                  <a:pt x="1444" y="208"/>
                </a:lnTo>
                <a:lnTo>
                  <a:pt x="1450" y="208"/>
                </a:lnTo>
                <a:lnTo>
                  <a:pt x="1444" y="208"/>
                </a:lnTo>
                <a:lnTo>
                  <a:pt x="1429" y="208"/>
                </a:lnTo>
                <a:lnTo>
                  <a:pt x="1424" y="213"/>
                </a:lnTo>
                <a:lnTo>
                  <a:pt x="1424" y="208"/>
                </a:lnTo>
                <a:lnTo>
                  <a:pt x="1429" y="208"/>
                </a:lnTo>
                <a:lnTo>
                  <a:pt x="1424" y="208"/>
                </a:lnTo>
                <a:lnTo>
                  <a:pt x="1424" y="203"/>
                </a:lnTo>
                <a:lnTo>
                  <a:pt x="1419" y="203"/>
                </a:lnTo>
                <a:lnTo>
                  <a:pt x="1413" y="203"/>
                </a:lnTo>
                <a:lnTo>
                  <a:pt x="1408" y="203"/>
                </a:lnTo>
                <a:lnTo>
                  <a:pt x="1403" y="208"/>
                </a:lnTo>
                <a:lnTo>
                  <a:pt x="1398" y="208"/>
                </a:lnTo>
                <a:lnTo>
                  <a:pt x="1387" y="213"/>
                </a:lnTo>
                <a:lnTo>
                  <a:pt x="2276" y="2364"/>
                </a:lnTo>
                <a:lnTo>
                  <a:pt x="1211" y="390"/>
                </a:lnTo>
                <a:lnTo>
                  <a:pt x="1216" y="390"/>
                </a:lnTo>
                <a:lnTo>
                  <a:pt x="1221" y="385"/>
                </a:lnTo>
                <a:lnTo>
                  <a:pt x="1231" y="374"/>
                </a:lnTo>
                <a:lnTo>
                  <a:pt x="1231" y="369"/>
                </a:lnTo>
                <a:lnTo>
                  <a:pt x="1237" y="364"/>
                </a:lnTo>
                <a:lnTo>
                  <a:pt x="1247" y="353"/>
                </a:lnTo>
                <a:lnTo>
                  <a:pt x="1242" y="353"/>
                </a:lnTo>
                <a:lnTo>
                  <a:pt x="1231" y="364"/>
                </a:lnTo>
                <a:lnTo>
                  <a:pt x="1237" y="364"/>
                </a:lnTo>
                <a:lnTo>
                  <a:pt x="1226" y="369"/>
                </a:lnTo>
                <a:lnTo>
                  <a:pt x="1216" y="379"/>
                </a:lnTo>
                <a:lnTo>
                  <a:pt x="1211" y="385"/>
                </a:lnTo>
                <a:lnTo>
                  <a:pt x="1216" y="385"/>
                </a:lnTo>
                <a:lnTo>
                  <a:pt x="1211" y="390"/>
                </a:lnTo>
                <a:lnTo>
                  <a:pt x="2276" y="2364"/>
                </a:lnTo>
                <a:lnTo>
                  <a:pt x="1330" y="291"/>
                </a:lnTo>
                <a:lnTo>
                  <a:pt x="1335" y="286"/>
                </a:lnTo>
                <a:lnTo>
                  <a:pt x="1330" y="286"/>
                </a:lnTo>
                <a:lnTo>
                  <a:pt x="1330" y="291"/>
                </a:lnTo>
                <a:lnTo>
                  <a:pt x="2276" y="2364"/>
                </a:lnTo>
                <a:lnTo>
                  <a:pt x="1341" y="369"/>
                </a:lnTo>
                <a:lnTo>
                  <a:pt x="1346" y="364"/>
                </a:lnTo>
                <a:lnTo>
                  <a:pt x="1341" y="364"/>
                </a:lnTo>
                <a:lnTo>
                  <a:pt x="1335" y="369"/>
                </a:lnTo>
                <a:lnTo>
                  <a:pt x="1341" y="369"/>
                </a:lnTo>
                <a:lnTo>
                  <a:pt x="2276" y="2364"/>
                </a:lnTo>
                <a:lnTo>
                  <a:pt x="826" y="790"/>
                </a:lnTo>
                <a:lnTo>
                  <a:pt x="831" y="790"/>
                </a:lnTo>
                <a:lnTo>
                  <a:pt x="831" y="785"/>
                </a:lnTo>
                <a:lnTo>
                  <a:pt x="821" y="785"/>
                </a:lnTo>
                <a:lnTo>
                  <a:pt x="821" y="790"/>
                </a:lnTo>
                <a:lnTo>
                  <a:pt x="816" y="790"/>
                </a:lnTo>
                <a:lnTo>
                  <a:pt x="821" y="790"/>
                </a:lnTo>
                <a:lnTo>
                  <a:pt x="821" y="795"/>
                </a:lnTo>
                <a:lnTo>
                  <a:pt x="821" y="790"/>
                </a:lnTo>
                <a:lnTo>
                  <a:pt x="821" y="795"/>
                </a:lnTo>
                <a:lnTo>
                  <a:pt x="826" y="790"/>
                </a:lnTo>
                <a:lnTo>
                  <a:pt x="826" y="795"/>
                </a:lnTo>
                <a:lnTo>
                  <a:pt x="826" y="790"/>
                </a:lnTo>
                <a:lnTo>
                  <a:pt x="2276" y="2364"/>
                </a:lnTo>
                <a:lnTo>
                  <a:pt x="1122" y="920"/>
                </a:lnTo>
                <a:lnTo>
                  <a:pt x="1122" y="915"/>
                </a:lnTo>
                <a:lnTo>
                  <a:pt x="1117" y="915"/>
                </a:lnTo>
                <a:lnTo>
                  <a:pt x="1107" y="915"/>
                </a:lnTo>
                <a:lnTo>
                  <a:pt x="1102" y="915"/>
                </a:lnTo>
                <a:lnTo>
                  <a:pt x="1096" y="920"/>
                </a:lnTo>
                <a:lnTo>
                  <a:pt x="1091" y="925"/>
                </a:lnTo>
                <a:lnTo>
                  <a:pt x="1086" y="925"/>
                </a:lnTo>
                <a:lnTo>
                  <a:pt x="1091" y="925"/>
                </a:lnTo>
                <a:lnTo>
                  <a:pt x="1086" y="935"/>
                </a:lnTo>
                <a:lnTo>
                  <a:pt x="1086" y="940"/>
                </a:lnTo>
                <a:lnTo>
                  <a:pt x="1081" y="946"/>
                </a:lnTo>
                <a:lnTo>
                  <a:pt x="1086" y="946"/>
                </a:lnTo>
                <a:lnTo>
                  <a:pt x="1091" y="946"/>
                </a:lnTo>
                <a:lnTo>
                  <a:pt x="1086" y="951"/>
                </a:lnTo>
                <a:lnTo>
                  <a:pt x="1091" y="946"/>
                </a:lnTo>
                <a:lnTo>
                  <a:pt x="1096" y="946"/>
                </a:lnTo>
                <a:lnTo>
                  <a:pt x="1091" y="951"/>
                </a:lnTo>
                <a:lnTo>
                  <a:pt x="1096" y="946"/>
                </a:lnTo>
                <a:lnTo>
                  <a:pt x="1096" y="951"/>
                </a:lnTo>
                <a:lnTo>
                  <a:pt x="1102" y="946"/>
                </a:lnTo>
                <a:lnTo>
                  <a:pt x="1107" y="946"/>
                </a:lnTo>
                <a:lnTo>
                  <a:pt x="1112" y="940"/>
                </a:lnTo>
                <a:lnTo>
                  <a:pt x="1117" y="935"/>
                </a:lnTo>
                <a:lnTo>
                  <a:pt x="1122" y="935"/>
                </a:lnTo>
                <a:lnTo>
                  <a:pt x="1122" y="925"/>
                </a:lnTo>
                <a:lnTo>
                  <a:pt x="1122" y="920"/>
                </a:lnTo>
                <a:lnTo>
                  <a:pt x="2276" y="2364"/>
                </a:lnTo>
                <a:lnTo>
                  <a:pt x="1029" y="551"/>
                </a:lnTo>
                <a:lnTo>
                  <a:pt x="1024" y="556"/>
                </a:lnTo>
                <a:lnTo>
                  <a:pt x="1029" y="556"/>
                </a:lnTo>
                <a:lnTo>
                  <a:pt x="1034" y="556"/>
                </a:lnTo>
                <a:lnTo>
                  <a:pt x="1034" y="551"/>
                </a:lnTo>
                <a:lnTo>
                  <a:pt x="1039" y="546"/>
                </a:lnTo>
                <a:lnTo>
                  <a:pt x="1029" y="551"/>
                </a:lnTo>
                <a:lnTo>
                  <a:pt x="2276" y="2364"/>
                </a:lnTo>
                <a:lnTo>
                  <a:pt x="1055" y="842"/>
                </a:lnTo>
                <a:lnTo>
                  <a:pt x="1055" y="837"/>
                </a:lnTo>
                <a:lnTo>
                  <a:pt x="1050" y="837"/>
                </a:lnTo>
                <a:lnTo>
                  <a:pt x="1050" y="842"/>
                </a:lnTo>
                <a:lnTo>
                  <a:pt x="1055" y="842"/>
                </a:lnTo>
                <a:lnTo>
                  <a:pt x="2276" y="2364"/>
                </a:lnTo>
                <a:lnTo>
                  <a:pt x="1003" y="592"/>
                </a:lnTo>
                <a:lnTo>
                  <a:pt x="998" y="598"/>
                </a:lnTo>
                <a:lnTo>
                  <a:pt x="998" y="603"/>
                </a:lnTo>
                <a:lnTo>
                  <a:pt x="1003" y="598"/>
                </a:lnTo>
                <a:lnTo>
                  <a:pt x="1013" y="592"/>
                </a:lnTo>
                <a:lnTo>
                  <a:pt x="1008" y="592"/>
                </a:lnTo>
                <a:lnTo>
                  <a:pt x="1003" y="592"/>
                </a:lnTo>
                <a:lnTo>
                  <a:pt x="2276" y="2364"/>
                </a:lnTo>
                <a:lnTo>
                  <a:pt x="1034" y="629"/>
                </a:lnTo>
                <a:lnTo>
                  <a:pt x="1034" y="634"/>
                </a:lnTo>
                <a:lnTo>
                  <a:pt x="1029" y="634"/>
                </a:lnTo>
                <a:lnTo>
                  <a:pt x="1034" y="634"/>
                </a:lnTo>
                <a:lnTo>
                  <a:pt x="1029" y="639"/>
                </a:lnTo>
                <a:lnTo>
                  <a:pt x="1029" y="634"/>
                </a:lnTo>
                <a:lnTo>
                  <a:pt x="1029" y="639"/>
                </a:lnTo>
                <a:lnTo>
                  <a:pt x="1034" y="639"/>
                </a:lnTo>
                <a:lnTo>
                  <a:pt x="1044" y="629"/>
                </a:lnTo>
                <a:lnTo>
                  <a:pt x="1050" y="624"/>
                </a:lnTo>
                <a:lnTo>
                  <a:pt x="1060" y="618"/>
                </a:lnTo>
                <a:lnTo>
                  <a:pt x="1055" y="618"/>
                </a:lnTo>
                <a:lnTo>
                  <a:pt x="1050" y="624"/>
                </a:lnTo>
                <a:lnTo>
                  <a:pt x="1034" y="629"/>
                </a:lnTo>
                <a:lnTo>
                  <a:pt x="2276" y="2364"/>
                </a:lnTo>
                <a:lnTo>
                  <a:pt x="1008" y="499"/>
                </a:lnTo>
                <a:lnTo>
                  <a:pt x="1013" y="499"/>
                </a:lnTo>
                <a:lnTo>
                  <a:pt x="1024" y="489"/>
                </a:lnTo>
                <a:lnTo>
                  <a:pt x="1034" y="478"/>
                </a:lnTo>
                <a:lnTo>
                  <a:pt x="1029" y="478"/>
                </a:lnTo>
                <a:lnTo>
                  <a:pt x="1018" y="489"/>
                </a:lnTo>
                <a:lnTo>
                  <a:pt x="1008" y="499"/>
                </a:lnTo>
                <a:lnTo>
                  <a:pt x="2276" y="2364"/>
                </a:lnTo>
                <a:lnTo>
                  <a:pt x="982" y="644"/>
                </a:lnTo>
                <a:lnTo>
                  <a:pt x="992" y="639"/>
                </a:lnTo>
                <a:lnTo>
                  <a:pt x="992" y="634"/>
                </a:lnTo>
                <a:lnTo>
                  <a:pt x="987" y="634"/>
                </a:lnTo>
                <a:lnTo>
                  <a:pt x="982" y="644"/>
                </a:lnTo>
                <a:lnTo>
                  <a:pt x="2276" y="2364"/>
                </a:lnTo>
                <a:lnTo>
                  <a:pt x="998" y="587"/>
                </a:lnTo>
                <a:lnTo>
                  <a:pt x="987" y="592"/>
                </a:lnTo>
                <a:lnTo>
                  <a:pt x="992" y="592"/>
                </a:lnTo>
                <a:lnTo>
                  <a:pt x="998" y="592"/>
                </a:lnTo>
                <a:lnTo>
                  <a:pt x="998" y="587"/>
                </a:lnTo>
                <a:lnTo>
                  <a:pt x="2276" y="2364"/>
                </a:lnTo>
                <a:lnTo>
                  <a:pt x="992" y="816"/>
                </a:lnTo>
                <a:lnTo>
                  <a:pt x="992" y="821"/>
                </a:lnTo>
                <a:lnTo>
                  <a:pt x="987" y="821"/>
                </a:lnTo>
                <a:lnTo>
                  <a:pt x="992" y="821"/>
                </a:lnTo>
                <a:lnTo>
                  <a:pt x="992" y="816"/>
                </a:lnTo>
                <a:lnTo>
                  <a:pt x="2276" y="2364"/>
                </a:lnTo>
                <a:lnTo>
                  <a:pt x="992" y="837"/>
                </a:lnTo>
                <a:lnTo>
                  <a:pt x="992" y="831"/>
                </a:lnTo>
                <a:lnTo>
                  <a:pt x="987" y="837"/>
                </a:lnTo>
                <a:lnTo>
                  <a:pt x="987" y="842"/>
                </a:lnTo>
                <a:lnTo>
                  <a:pt x="992" y="842"/>
                </a:lnTo>
                <a:lnTo>
                  <a:pt x="987" y="842"/>
                </a:lnTo>
                <a:lnTo>
                  <a:pt x="992" y="837"/>
                </a:lnTo>
                <a:lnTo>
                  <a:pt x="2276" y="2364"/>
                </a:lnTo>
                <a:lnTo>
                  <a:pt x="987" y="837"/>
                </a:lnTo>
                <a:lnTo>
                  <a:pt x="987" y="831"/>
                </a:lnTo>
                <a:lnTo>
                  <a:pt x="992" y="837"/>
                </a:lnTo>
                <a:lnTo>
                  <a:pt x="987" y="837"/>
                </a:lnTo>
                <a:lnTo>
                  <a:pt x="2276" y="2364"/>
                </a:lnTo>
                <a:lnTo>
                  <a:pt x="1096" y="785"/>
                </a:lnTo>
                <a:lnTo>
                  <a:pt x="1096" y="779"/>
                </a:lnTo>
                <a:lnTo>
                  <a:pt x="1091" y="779"/>
                </a:lnTo>
                <a:lnTo>
                  <a:pt x="1096" y="785"/>
                </a:lnTo>
                <a:lnTo>
                  <a:pt x="2276" y="2364"/>
                </a:lnTo>
                <a:lnTo>
                  <a:pt x="1086" y="790"/>
                </a:lnTo>
                <a:lnTo>
                  <a:pt x="1091" y="790"/>
                </a:lnTo>
                <a:lnTo>
                  <a:pt x="1091" y="785"/>
                </a:lnTo>
                <a:lnTo>
                  <a:pt x="1086" y="790"/>
                </a:lnTo>
                <a:lnTo>
                  <a:pt x="2276" y="2364"/>
                </a:lnTo>
                <a:lnTo>
                  <a:pt x="1091" y="572"/>
                </a:lnTo>
                <a:lnTo>
                  <a:pt x="1081" y="582"/>
                </a:lnTo>
                <a:lnTo>
                  <a:pt x="1091" y="577"/>
                </a:lnTo>
                <a:lnTo>
                  <a:pt x="1091" y="572"/>
                </a:lnTo>
                <a:lnTo>
                  <a:pt x="2276" y="2364"/>
                </a:lnTo>
                <a:lnTo>
                  <a:pt x="1086" y="842"/>
                </a:lnTo>
                <a:lnTo>
                  <a:pt x="1081" y="852"/>
                </a:lnTo>
                <a:lnTo>
                  <a:pt x="1086" y="847"/>
                </a:lnTo>
                <a:lnTo>
                  <a:pt x="1086" y="852"/>
                </a:lnTo>
                <a:lnTo>
                  <a:pt x="1086" y="847"/>
                </a:lnTo>
                <a:lnTo>
                  <a:pt x="1091" y="847"/>
                </a:lnTo>
                <a:lnTo>
                  <a:pt x="1091" y="842"/>
                </a:lnTo>
                <a:lnTo>
                  <a:pt x="1086" y="842"/>
                </a:lnTo>
                <a:lnTo>
                  <a:pt x="2276" y="2364"/>
                </a:lnTo>
                <a:lnTo>
                  <a:pt x="1091" y="608"/>
                </a:lnTo>
                <a:lnTo>
                  <a:pt x="1096" y="608"/>
                </a:lnTo>
                <a:lnTo>
                  <a:pt x="1107" y="603"/>
                </a:lnTo>
                <a:lnTo>
                  <a:pt x="1107" y="598"/>
                </a:lnTo>
                <a:lnTo>
                  <a:pt x="1096" y="598"/>
                </a:lnTo>
                <a:lnTo>
                  <a:pt x="1091" y="608"/>
                </a:lnTo>
                <a:lnTo>
                  <a:pt x="2276" y="2364"/>
                </a:lnTo>
                <a:lnTo>
                  <a:pt x="1065" y="530"/>
                </a:lnTo>
                <a:lnTo>
                  <a:pt x="1065" y="535"/>
                </a:lnTo>
                <a:lnTo>
                  <a:pt x="1070" y="535"/>
                </a:lnTo>
                <a:lnTo>
                  <a:pt x="1076" y="530"/>
                </a:lnTo>
                <a:lnTo>
                  <a:pt x="1081" y="525"/>
                </a:lnTo>
                <a:lnTo>
                  <a:pt x="1076" y="520"/>
                </a:lnTo>
                <a:lnTo>
                  <a:pt x="1070" y="525"/>
                </a:lnTo>
                <a:lnTo>
                  <a:pt x="1065" y="530"/>
                </a:lnTo>
                <a:lnTo>
                  <a:pt x="2276" y="2364"/>
                </a:lnTo>
                <a:lnTo>
                  <a:pt x="1070" y="774"/>
                </a:lnTo>
                <a:lnTo>
                  <a:pt x="1060" y="774"/>
                </a:lnTo>
                <a:lnTo>
                  <a:pt x="1055" y="790"/>
                </a:lnTo>
                <a:lnTo>
                  <a:pt x="1065" y="785"/>
                </a:lnTo>
                <a:lnTo>
                  <a:pt x="1076" y="774"/>
                </a:lnTo>
                <a:lnTo>
                  <a:pt x="1070" y="774"/>
                </a:lnTo>
                <a:lnTo>
                  <a:pt x="2276" y="2364"/>
                </a:lnTo>
                <a:lnTo>
                  <a:pt x="1081" y="405"/>
                </a:lnTo>
                <a:lnTo>
                  <a:pt x="1086" y="400"/>
                </a:lnTo>
                <a:lnTo>
                  <a:pt x="1096" y="395"/>
                </a:lnTo>
                <a:lnTo>
                  <a:pt x="1102" y="390"/>
                </a:lnTo>
                <a:lnTo>
                  <a:pt x="1096" y="385"/>
                </a:lnTo>
                <a:lnTo>
                  <a:pt x="1086" y="390"/>
                </a:lnTo>
                <a:lnTo>
                  <a:pt x="1076" y="400"/>
                </a:lnTo>
                <a:lnTo>
                  <a:pt x="1081" y="400"/>
                </a:lnTo>
                <a:lnTo>
                  <a:pt x="1081" y="405"/>
                </a:lnTo>
                <a:lnTo>
                  <a:pt x="2276" y="2364"/>
                </a:lnTo>
                <a:lnTo>
                  <a:pt x="1050" y="587"/>
                </a:lnTo>
                <a:lnTo>
                  <a:pt x="1055" y="587"/>
                </a:lnTo>
                <a:lnTo>
                  <a:pt x="1060" y="587"/>
                </a:lnTo>
                <a:lnTo>
                  <a:pt x="1060" y="582"/>
                </a:lnTo>
                <a:lnTo>
                  <a:pt x="1065" y="582"/>
                </a:lnTo>
                <a:lnTo>
                  <a:pt x="1065" y="577"/>
                </a:lnTo>
                <a:lnTo>
                  <a:pt x="1060" y="577"/>
                </a:lnTo>
                <a:lnTo>
                  <a:pt x="1055" y="582"/>
                </a:lnTo>
                <a:lnTo>
                  <a:pt x="1050" y="582"/>
                </a:lnTo>
                <a:lnTo>
                  <a:pt x="1050" y="587"/>
                </a:lnTo>
                <a:lnTo>
                  <a:pt x="2276" y="2364"/>
                </a:lnTo>
                <a:lnTo>
                  <a:pt x="1231" y="753"/>
                </a:lnTo>
                <a:lnTo>
                  <a:pt x="1242" y="743"/>
                </a:lnTo>
                <a:lnTo>
                  <a:pt x="1242" y="738"/>
                </a:lnTo>
                <a:lnTo>
                  <a:pt x="1237" y="738"/>
                </a:lnTo>
                <a:lnTo>
                  <a:pt x="1226" y="743"/>
                </a:lnTo>
                <a:lnTo>
                  <a:pt x="1221" y="748"/>
                </a:lnTo>
                <a:lnTo>
                  <a:pt x="1221" y="753"/>
                </a:lnTo>
                <a:lnTo>
                  <a:pt x="1226" y="759"/>
                </a:lnTo>
                <a:lnTo>
                  <a:pt x="1231" y="753"/>
                </a:lnTo>
                <a:lnTo>
                  <a:pt x="2276" y="2364"/>
                </a:lnTo>
                <a:lnTo>
                  <a:pt x="1226" y="322"/>
                </a:lnTo>
                <a:lnTo>
                  <a:pt x="1226" y="327"/>
                </a:lnTo>
                <a:lnTo>
                  <a:pt x="1216" y="333"/>
                </a:lnTo>
                <a:lnTo>
                  <a:pt x="1206" y="343"/>
                </a:lnTo>
                <a:lnTo>
                  <a:pt x="1211" y="343"/>
                </a:lnTo>
                <a:lnTo>
                  <a:pt x="1200" y="353"/>
                </a:lnTo>
                <a:lnTo>
                  <a:pt x="1206" y="348"/>
                </a:lnTo>
                <a:lnTo>
                  <a:pt x="1206" y="353"/>
                </a:lnTo>
                <a:lnTo>
                  <a:pt x="1206" y="359"/>
                </a:lnTo>
                <a:lnTo>
                  <a:pt x="1211" y="353"/>
                </a:lnTo>
                <a:lnTo>
                  <a:pt x="1211" y="359"/>
                </a:lnTo>
                <a:lnTo>
                  <a:pt x="1221" y="353"/>
                </a:lnTo>
                <a:lnTo>
                  <a:pt x="1216" y="353"/>
                </a:lnTo>
                <a:lnTo>
                  <a:pt x="1221" y="353"/>
                </a:lnTo>
                <a:lnTo>
                  <a:pt x="1221" y="359"/>
                </a:lnTo>
                <a:lnTo>
                  <a:pt x="1226" y="353"/>
                </a:lnTo>
                <a:lnTo>
                  <a:pt x="1237" y="343"/>
                </a:lnTo>
                <a:lnTo>
                  <a:pt x="1242" y="343"/>
                </a:lnTo>
                <a:lnTo>
                  <a:pt x="1242" y="338"/>
                </a:lnTo>
                <a:lnTo>
                  <a:pt x="1242" y="333"/>
                </a:lnTo>
                <a:lnTo>
                  <a:pt x="1247" y="333"/>
                </a:lnTo>
                <a:lnTo>
                  <a:pt x="1247" y="327"/>
                </a:lnTo>
                <a:lnTo>
                  <a:pt x="1247" y="322"/>
                </a:lnTo>
                <a:lnTo>
                  <a:pt x="1242" y="322"/>
                </a:lnTo>
                <a:lnTo>
                  <a:pt x="1237" y="322"/>
                </a:lnTo>
                <a:lnTo>
                  <a:pt x="1226" y="322"/>
                </a:lnTo>
                <a:lnTo>
                  <a:pt x="2276" y="2364"/>
                </a:lnTo>
                <a:lnTo>
                  <a:pt x="1242" y="457"/>
                </a:lnTo>
                <a:lnTo>
                  <a:pt x="1237" y="457"/>
                </a:lnTo>
                <a:lnTo>
                  <a:pt x="1231" y="457"/>
                </a:lnTo>
                <a:lnTo>
                  <a:pt x="1226" y="463"/>
                </a:lnTo>
                <a:lnTo>
                  <a:pt x="1221" y="468"/>
                </a:lnTo>
                <a:lnTo>
                  <a:pt x="1226" y="468"/>
                </a:lnTo>
                <a:lnTo>
                  <a:pt x="1221" y="468"/>
                </a:lnTo>
                <a:lnTo>
                  <a:pt x="1226" y="473"/>
                </a:lnTo>
                <a:lnTo>
                  <a:pt x="1221" y="478"/>
                </a:lnTo>
                <a:lnTo>
                  <a:pt x="1226" y="473"/>
                </a:lnTo>
                <a:lnTo>
                  <a:pt x="1226" y="478"/>
                </a:lnTo>
                <a:lnTo>
                  <a:pt x="1231" y="473"/>
                </a:lnTo>
                <a:lnTo>
                  <a:pt x="1237" y="468"/>
                </a:lnTo>
                <a:lnTo>
                  <a:pt x="1242" y="468"/>
                </a:lnTo>
                <a:lnTo>
                  <a:pt x="1242" y="463"/>
                </a:lnTo>
                <a:lnTo>
                  <a:pt x="1242" y="457"/>
                </a:lnTo>
                <a:lnTo>
                  <a:pt x="2276" y="2364"/>
                </a:lnTo>
                <a:lnTo>
                  <a:pt x="1081" y="889"/>
                </a:lnTo>
                <a:lnTo>
                  <a:pt x="1086" y="883"/>
                </a:lnTo>
                <a:lnTo>
                  <a:pt x="1081" y="883"/>
                </a:lnTo>
                <a:lnTo>
                  <a:pt x="1081" y="889"/>
                </a:lnTo>
                <a:lnTo>
                  <a:pt x="2276" y="2364"/>
                </a:lnTo>
                <a:lnTo>
                  <a:pt x="1190" y="244"/>
                </a:lnTo>
                <a:lnTo>
                  <a:pt x="1190" y="250"/>
                </a:lnTo>
                <a:lnTo>
                  <a:pt x="1195" y="250"/>
                </a:lnTo>
                <a:lnTo>
                  <a:pt x="1200" y="250"/>
                </a:lnTo>
                <a:lnTo>
                  <a:pt x="1211" y="239"/>
                </a:lnTo>
                <a:lnTo>
                  <a:pt x="1211" y="234"/>
                </a:lnTo>
                <a:lnTo>
                  <a:pt x="1200" y="234"/>
                </a:lnTo>
                <a:lnTo>
                  <a:pt x="1190" y="239"/>
                </a:lnTo>
                <a:lnTo>
                  <a:pt x="1190" y="244"/>
                </a:lnTo>
                <a:lnTo>
                  <a:pt x="2276" y="2364"/>
                </a:lnTo>
                <a:lnTo>
                  <a:pt x="1247" y="213"/>
                </a:lnTo>
                <a:lnTo>
                  <a:pt x="1252" y="213"/>
                </a:lnTo>
                <a:lnTo>
                  <a:pt x="1252" y="208"/>
                </a:lnTo>
                <a:lnTo>
                  <a:pt x="1257" y="208"/>
                </a:lnTo>
                <a:lnTo>
                  <a:pt x="1252" y="203"/>
                </a:lnTo>
                <a:lnTo>
                  <a:pt x="1247" y="203"/>
                </a:lnTo>
                <a:lnTo>
                  <a:pt x="1247" y="208"/>
                </a:lnTo>
                <a:lnTo>
                  <a:pt x="1247" y="213"/>
                </a:lnTo>
                <a:lnTo>
                  <a:pt x="2276" y="2364"/>
                </a:lnTo>
                <a:lnTo>
                  <a:pt x="1221" y="722"/>
                </a:lnTo>
                <a:lnTo>
                  <a:pt x="1221" y="717"/>
                </a:lnTo>
                <a:lnTo>
                  <a:pt x="1216" y="717"/>
                </a:lnTo>
                <a:lnTo>
                  <a:pt x="1211" y="717"/>
                </a:lnTo>
                <a:lnTo>
                  <a:pt x="1211" y="722"/>
                </a:lnTo>
                <a:lnTo>
                  <a:pt x="1206" y="722"/>
                </a:lnTo>
                <a:lnTo>
                  <a:pt x="1206" y="727"/>
                </a:lnTo>
                <a:lnTo>
                  <a:pt x="1206" y="733"/>
                </a:lnTo>
                <a:lnTo>
                  <a:pt x="1211" y="733"/>
                </a:lnTo>
                <a:lnTo>
                  <a:pt x="1211" y="727"/>
                </a:lnTo>
                <a:lnTo>
                  <a:pt x="1211" y="733"/>
                </a:lnTo>
                <a:lnTo>
                  <a:pt x="1211" y="727"/>
                </a:lnTo>
                <a:lnTo>
                  <a:pt x="1216" y="727"/>
                </a:lnTo>
                <a:lnTo>
                  <a:pt x="1221" y="727"/>
                </a:lnTo>
                <a:lnTo>
                  <a:pt x="1221" y="722"/>
                </a:lnTo>
                <a:lnTo>
                  <a:pt x="2276" y="2364"/>
                </a:lnTo>
                <a:lnTo>
                  <a:pt x="1231" y="540"/>
                </a:lnTo>
                <a:lnTo>
                  <a:pt x="1237" y="540"/>
                </a:lnTo>
                <a:lnTo>
                  <a:pt x="1237" y="535"/>
                </a:lnTo>
                <a:lnTo>
                  <a:pt x="1242" y="535"/>
                </a:lnTo>
                <a:lnTo>
                  <a:pt x="1242" y="530"/>
                </a:lnTo>
                <a:lnTo>
                  <a:pt x="1231" y="535"/>
                </a:lnTo>
                <a:lnTo>
                  <a:pt x="1231" y="540"/>
                </a:lnTo>
                <a:lnTo>
                  <a:pt x="2276" y="2364"/>
                </a:lnTo>
                <a:lnTo>
                  <a:pt x="1237" y="535"/>
                </a:lnTo>
                <a:lnTo>
                  <a:pt x="1231" y="540"/>
                </a:lnTo>
                <a:lnTo>
                  <a:pt x="1231" y="535"/>
                </a:lnTo>
                <a:lnTo>
                  <a:pt x="1237" y="535"/>
                </a:lnTo>
                <a:lnTo>
                  <a:pt x="2276" y="2364"/>
                </a:lnTo>
                <a:lnTo>
                  <a:pt x="1206" y="483"/>
                </a:lnTo>
                <a:lnTo>
                  <a:pt x="1211" y="483"/>
                </a:lnTo>
                <a:lnTo>
                  <a:pt x="1211" y="478"/>
                </a:lnTo>
                <a:lnTo>
                  <a:pt x="1206" y="478"/>
                </a:lnTo>
                <a:lnTo>
                  <a:pt x="1200" y="483"/>
                </a:lnTo>
                <a:lnTo>
                  <a:pt x="1206" y="483"/>
                </a:lnTo>
                <a:lnTo>
                  <a:pt x="2276" y="2364"/>
                </a:lnTo>
                <a:lnTo>
                  <a:pt x="1055" y="411"/>
                </a:lnTo>
                <a:lnTo>
                  <a:pt x="1055" y="416"/>
                </a:lnTo>
                <a:lnTo>
                  <a:pt x="1060" y="416"/>
                </a:lnTo>
                <a:lnTo>
                  <a:pt x="1065" y="411"/>
                </a:lnTo>
                <a:lnTo>
                  <a:pt x="1065" y="405"/>
                </a:lnTo>
                <a:lnTo>
                  <a:pt x="1055" y="411"/>
                </a:lnTo>
                <a:lnTo>
                  <a:pt x="2276" y="2364"/>
                </a:lnTo>
                <a:lnTo>
                  <a:pt x="1065" y="411"/>
                </a:lnTo>
                <a:lnTo>
                  <a:pt x="1060" y="416"/>
                </a:lnTo>
                <a:lnTo>
                  <a:pt x="1060" y="411"/>
                </a:lnTo>
                <a:lnTo>
                  <a:pt x="1065" y="411"/>
                </a:lnTo>
                <a:lnTo>
                  <a:pt x="2276" y="2364"/>
                </a:lnTo>
                <a:lnTo>
                  <a:pt x="1055" y="556"/>
                </a:lnTo>
                <a:lnTo>
                  <a:pt x="1060" y="556"/>
                </a:lnTo>
                <a:lnTo>
                  <a:pt x="1065" y="551"/>
                </a:lnTo>
                <a:lnTo>
                  <a:pt x="1065" y="546"/>
                </a:lnTo>
                <a:lnTo>
                  <a:pt x="1060" y="551"/>
                </a:lnTo>
                <a:lnTo>
                  <a:pt x="1050" y="551"/>
                </a:lnTo>
                <a:lnTo>
                  <a:pt x="1055" y="556"/>
                </a:lnTo>
                <a:lnTo>
                  <a:pt x="2276" y="2364"/>
                </a:lnTo>
                <a:lnTo>
                  <a:pt x="1060" y="390"/>
                </a:lnTo>
                <a:lnTo>
                  <a:pt x="1065" y="395"/>
                </a:lnTo>
                <a:lnTo>
                  <a:pt x="1060" y="395"/>
                </a:lnTo>
                <a:lnTo>
                  <a:pt x="1065" y="395"/>
                </a:lnTo>
                <a:lnTo>
                  <a:pt x="1060" y="395"/>
                </a:lnTo>
                <a:lnTo>
                  <a:pt x="1065" y="395"/>
                </a:lnTo>
                <a:lnTo>
                  <a:pt x="1065" y="390"/>
                </a:lnTo>
                <a:lnTo>
                  <a:pt x="1060" y="395"/>
                </a:lnTo>
                <a:lnTo>
                  <a:pt x="1060" y="390"/>
                </a:lnTo>
                <a:lnTo>
                  <a:pt x="2276" y="2364"/>
                </a:lnTo>
                <a:lnTo>
                  <a:pt x="1024" y="785"/>
                </a:lnTo>
                <a:lnTo>
                  <a:pt x="1024" y="779"/>
                </a:lnTo>
                <a:lnTo>
                  <a:pt x="1018" y="785"/>
                </a:lnTo>
                <a:lnTo>
                  <a:pt x="1024" y="785"/>
                </a:lnTo>
                <a:lnTo>
                  <a:pt x="2276" y="2364"/>
                </a:lnTo>
                <a:lnTo>
                  <a:pt x="1034" y="1081"/>
                </a:lnTo>
                <a:lnTo>
                  <a:pt x="1039" y="1076"/>
                </a:lnTo>
                <a:lnTo>
                  <a:pt x="1034" y="1076"/>
                </a:lnTo>
                <a:lnTo>
                  <a:pt x="1034" y="1081"/>
                </a:lnTo>
                <a:lnTo>
                  <a:pt x="2276" y="2364"/>
                </a:lnTo>
                <a:lnTo>
                  <a:pt x="1044" y="774"/>
                </a:lnTo>
                <a:lnTo>
                  <a:pt x="1044" y="779"/>
                </a:lnTo>
                <a:lnTo>
                  <a:pt x="1050" y="774"/>
                </a:lnTo>
                <a:lnTo>
                  <a:pt x="1055" y="774"/>
                </a:lnTo>
                <a:lnTo>
                  <a:pt x="1060" y="769"/>
                </a:lnTo>
                <a:lnTo>
                  <a:pt x="1055" y="764"/>
                </a:lnTo>
                <a:lnTo>
                  <a:pt x="1050" y="764"/>
                </a:lnTo>
                <a:lnTo>
                  <a:pt x="1039" y="769"/>
                </a:lnTo>
                <a:lnTo>
                  <a:pt x="1039" y="774"/>
                </a:lnTo>
                <a:lnTo>
                  <a:pt x="1039" y="774"/>
                </a:lnTo>
                <a:lnTo>
                  <a:pt x="1039" y="779"/>
                </a:lnTo>
                <a:lnTo>
                  <a:pt x="1039" y="774"/>
                </a:lnTo>
                <a:lnTo>
                  <a:pt x="1044" y="774"/>
                </a:lnTo>
                <a:lnTo>
                  <a:pt x="2276" y="2364"/>
                </a:lnTo>
                <a:lnTo>
                  <a:pt x="1034" y="795"/>
                </a:lnTo>
                <a:lnTo>
                  <a:pt x="1029" y="800"/>
                </a:lnTo>
                <a:lnTo>
                  <a:pt x="1024" y="800"/>
                </a:lnTo>
                <a:lnTo>
                  <a:pt x="1024" y="805"/>
                </a:lnTo>
                <a:lnTo>
                  <a:pt x="1029" y="800"/>
                </a:lnTo>
                <a:lnTo>
                  <a:pt x="1034" y="795"/>
                </a:lnTo>
                <a:lnTo>
                  <a:pt x="2276" y="2364"/>
                </a:lnTo>
                <a:lnTo>
                  <a:pt x="1050" y="935"/>
                </a:lnTo>
                <a:lnTo>
                  <a:pt x="1050" y="925"/>
                </a:lnTo>
                <a:lnTo>
                  <a:pt x="1044" y="925"/>
                </a:lnTo>
                <a:lnTo>
                  <a:pt x="1044" y="935"/>
                </a:lnTo>
                <a:lnTo>
                  <a:pt x="1050" y="935"/>
                </a:lnTo>
                <a:lnTo>
                  <a:pt x="2276" y="2364"/>
                </a:lnTo>
                <a:close/>
              </a:path>
            </a:pathLst>
          </a:custGeom>
          <a:solidFill>
            <a:schemeClr val="bg2">
              <a:tint val="90000"/>
            </a:schemeClr>
          </a:solidFill>
          <a:ln w="9525" cap="flat" cmpd="sng" algn="ctr">
            <a:noFill/>
            <a:prstDash val="solid"/>
            <a:round/>
            <a:headEnd type="none" w="med" len="med"/>
            <a:tailEnd type="none" w="med" len="med"/>
          </a:ln>
          <a:effectLst>
            <a:outerShdw blurRad="254000" algn="tl" rotWithShape="0">
              <a:schemeClr val="accent3">
                <a:alpha val="30000"/>
              </a:schemeClr>
            </a:outerShdw>
          </a:effectLst>
        </p:spPr>
        <p:txBody>
          <a:bodyPr vert="horz" wrap="square" lIns="91440" tIns="45720" rIns="91440" bIns="45720" anchor="t" compatLnSpc="1"/>
          <a:lstStyle/>
          <a:p>
            <a:endParaRPr kumimoji="0" lang="ja-JP" altLang="en-US"/>
          </a:p>
        </p:txBody>
      </p:sp>
      <p:sp>
        <p:nvSpPr>
          <p:cNvPr id="8" name="正方形/長方形 7"/>
          <p:cNvSpPr/>
          <p:nvPr/>
        </p:nvSpPr>
        <p:spPr>
          <a:xfrm>
            <a:off x="0" y="0"/>
            <a:ext cx="9144000" cy="6858000"/>
          </a:xfrm>
          <a:prstGeom prst="rect">
            <a:avLst/>
          </a:prstGeom>
          <a:gradFill flip="none" rotWithShape="1">
            <a:gsLst>
              <a:gs pos="0">
                <a:schemeClr val="bg1"/>
              </a:gs>
              <a:gs pos="70000">
                <a:schemeClr val="bg1">
                  <a:alpha val="0"/>
                </a:schemeClr>
              </a:gs>
            </a:gsLst>
            <a:lin ang="16200000" scaled="1"/>
            <a:tileRect/>
          </a:gradFill>
          <a:ln w="12700">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ja-JP" altLang="en-US" dirty="0"/>
          </a:p>
        </p:txBody>
      </p:sp>
      <p:grpSp>
        <p:nvGrpSpPr>
          <p:cNvPr id="2" name="グループ化 1"/>
          <p:cNvGrpSpPr>
            <a:grpSpLocks/>
          </p:cNvGrpSpPr>
          <p:nvPr/>
        </p:nvGrpSpPr>
        <p:grpSpPr bwMode="auto">
          <a:xfrm>
            <a:off x="357158" y="4143380"/>
            <a:ext cx="6358014" cy="71438"/>
            <a:chOff x="119" y="877"/>
            <a:chExt cx="5239" cy="71"/>
          </a:xfrm>
          <a:gradFill>
            <a:gsLst>
              <a:gs pos="0">
                <a:schemeClr val="accent1">
                  <a:alpha val="40000"/>
                </a:schemeClr>
              </a:gs>
              <a:gs pos="50000">
                <a:schemeClr val="accent1">
                  <a:alpha val="70000"/>
                </a:schemeClr>
              </a:gs>
              <a:gs pos="100000">
                <a:schemeClr val="accent1">
                  <a:alpha val="40000"/>
                </a:schemeClr>
              </a:gs>
            </a:gsLst>
            <a:lin ang="0" scaled="1"/>
          </a:gradFill>
        </p:grpSpPr>
        <p:sp>
          <p:nvSpPr>
            <p:cNvPr id="11" name="フリーフォーム 10"/>
            <p:cNvSpPr>
              <a:spLocks/>
            </p:cNvSpPr>
            <p:nvPr/>
          </p:nvSpPr>
          <p:spPr bwMode="auto">
            <a:xfrm>
              <a:off x="5347" y="895"/>
              <a:ext cx="11" cy="12"/>
            </a:xfrm>
            <a:custGeom>
              <a:avLst/>
              <a:gdLst/>
              <a:ahLst/>
              <a:cxnLst>
                <a:cxn ang="0">
                  <a:pos x="11" y="12"/>
                </a:cxn>
                <a:cxn ang="0">
                  <a:pos x="11" y="0"/>
                </a:cxn>
                <a:cxn ang="0">
                  <a:pos x="0" y="0"/>
                </a:cxn>
                <a:cxn ang="0">
                  <a:pos x="0" y="12"/>
                </a:cxn>
                <a:cxn ang="0">
                  <a:pos x="0" y="12"/>
                </a:cxn>
                <a:cxn ang="0">
                  <a:pos x="11" y="12"/>
                </a:cxn>
              </a:cxnLst>
              <a:rect l="0" t="0" r="0" b="0"/>
              <a:pathLst>
                <a:path w="11" h="12">
                  <a:moveTo>
                    <a:pt x="11" y="12"/>
                  </a:moveTo>
                  <a:lnTo>
                    <a:pt x="11" y="0"/>
                  </a:lnTo>
                  <a:lnTo>
                    <a:pt x="0" y="0"/>
                  </a:lnTo>
                  <a:lnTo>
                    <a:pt x="0" y="12"/>
                  </a:lnTo>
                  <a:lnTo>
                    <a:pt x="0" y="12"/>
                  </a:lnTo>
                  <a:lnTo>
                    <a:pt x="11" y="12"/>
                  </a:lnTo>
                  <a:close/>
                </a:path>
              </a:pathLst>
            </a:custGeom>
            <a:grp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ja-JP" altLang="en-US"/>
            </a:p>
          </p:txBody>
        </p:sp>
        <p:sp>
          <p:nvSpPr>
            <p:cNvPr id="12" name="フリーフォーム 11"/>
            <p:cNvSpPr>
              <a:spLocks/>
            </p:cNvSpPr>
            <p:nvPr/>
          </p:nvSpPr>
          <p:spPr bwMode="auto">
            <a:xfrm>
              <a:off x="119" y="877"/>
              <a:ext cx="5187" cy="71"/>
            </a:xfrm>
            <a:custGeom>
              <a:avLst/>
              <a:gdLst/>
              <a:ahLst/>
              <a:cxnLst>
                <a:cxn ang="0">
                  <a:pos x="5187" y="18"/>
                </a:cxn>
                <a:cxn ang="0">
                  <a:pos x="5181" y="18"/>
                </a:cxn>
                <a:cxn ang="0">
                  <a:pos x="4946" y="12"/>
                </a:cxn>
                <a:cxn ang="0">
                  <a:pos x="4500" y="0"/>
                </a:cxn>
                <a:cxn ang="0">
                  <a:pos x="3544" y="12"/>
                </a:cxn>
                <a:cxn ang="0">
                  <a:pos x="3339" y="18"/>
                </a:cxn>
                <a:cxn ang="0">
                  <a:pos x="2916" y="18"/>
                </a:cxn>
                <a:cxn ang="0">
                  <a:pos x="2488" y="18"/>
                </a:cxn>
                <a:cxn ang="0">
                  <a:pos x="2236" y="12"/>
                </a:cxn>
                <a:cxn ang="0">
                  <a:pos x="1954" y="18"/>
                </a:cxn>
                <a:cxn ang="0">
                  <a:pos x="1256" y="18"/>
                </a:cxn>
                <a:cxn ang="0">
                  <a:pos x="628" y="18"/>
                </a:cxn>
                <a:cxn ang="0">
                  <a:pos x="259" y="18"/>
                </a:cxn>
                <a:cxn ang="0">
                  <a:pos x="42" y="18"/>
                </a:cxn>
                <a:cxn ang="0">
                  <a:pos x="0" y="18"/>
                </a:cxn>
                <a:cxn ang="0">
                  <a:pos x="30" y="41"/>
                </a:cxn>
                <a:cxn ang="0">
                  <a:pos x="59" y="53"/>
                </a:cxn>
                <a:cxn ang="0">
                  <a:pos x="218" y="65"/>
                </a:cxn>
                <a:cxn ang="0">
                  <a:pos x="564" y="65"/>
                </a:cxn>
                <a:cxn ang="0">
                  <a:pos x="1244" y="71"/>
                </a:cxn>
                <a:cxn ang="0">
                  <a:pos x="1884" y="65"/>
                </a:cxn>
                <a:cxn ang="0">
                  <a:pos x="2552" y="71"/>
                </a:cxn>
                <a:cxn ang="0">
                  <a:pos x="3632" y="71"/>
                </a:cxn>
                <a:cxn ang="0">
                  <a:pos x="4037" y="71"/>
                </a:cxn>
                <a:cxn ang="0">
                  <a:pos x="4395" y="65"/>
                </a:cxn>
                <a:cxn ang="0">
                  <a:pos x="4559" y="53"/>
                </a:cxn>
                <a:cxn ang="0">
                  <a:pos x="4864" y="53"/>
                </a:cxn>
                <a:cxn ang="0">
                  <a:pos x="4999" y="41"/>
                </a:cxn>
                <a:cxn ang="0">
                  <a:pos x="5093" y="65"/>
                </a:cxn>
                <a:cxn ang="0">
                  <a:pos x="5134" y="71"/>
                </a:cxn>
                <a:cxn ang="0">
                  <a:pos x="5157" y="30"/>
                </a:cxn>
                <a:cxn ang="0">
                  <a:pos x="5128" y="12"/>
                </a:cxn>
                <a:cxn ang="0">
                  <a:pos x="5040" y="0"/>
                </a:cxn>
                <a:cxn ang="0">
                  <a:pos x="5169" y="18"/>
                </a:cxn>
                <a:cxn ang="0">
                  <a:pos x="2271" y="65"/>
                </a:cxn>
                <a:cxn ang="0">
                  <a:pos x="922" y="65"/>
                </a:cxn>
                <a:cxn ang="0">
                  <a:pos x="470" y="53"/>
                </a:cxn>
                <a:cxn ang="0">
                  <a:pos x="781" y="53"/>
                </a:cxn>
                <a:cxn ang="0">
                  <a:pos x="1432" y="53"/>
                </a:cxn>
                <a:cxn ang="0">
                  <a:pos x="1796" y="53"/>
                </a:cxn>
                <a:cxn ang="0">
                  <a:pos x="2089" y="53"/>
                </a:cxn>
                <a:cxn ang="0">
                  <a:pos x="2312" y="53"/>
                </a:cxn>
                <a:cxn ang="0">
                  <a:pos x="2687" y="65"/>
                </a:cxn>
                <a:cxn ang="0">
                  <a:pos x="3210" y="65"/>
                </a:cxn>
                <a:cxn ang="0">
                  <a:pos x="3784" y="53"/>
                </a:cxn>
                <a:cxn ang="0">
                  <a:pos x="4160" y="53"/>
                </a:cxn>
                <a:cxn ang="0">
                  <a:pos x="3796" y="71"/>
                </a:cxn>
              </a:cxnLst>
              <a:rect l="0" t="0" r="0" b="0"/>
              <a:pathLst>
                <a:path w="5187" h="71">
                  <a:moveTo>
                    <a:pt x="5169" y="18"/>
                  </a:moveTo>
                  <a:lnTo>
                    <a:pt x="5187" y="18"/>
                  </a:lnTo>
                  <a:lnTo>
                    <a:pt x="5181" y="18"/>
                  </a:lnTo>
                  <a:lnTo>
                    <a:pt x="5181" y="18"/>
                  </a:lnTo>
                  <a:lnTo>
                    <a:pt x="5169" y="18"/>
                  </a:lnTo>
                  <a:lnTo>
                    <a:pt x="4946" y="12"/>
                  </a:lnTo>
                  <a:lnTo>
                    <a:pt x="4729" y="12"/>
                  </a:lnTo>
                  <a:lnTo>
                    <a:pt x="4500" y="0"/>
                  </a:lnTo>
                  <a:lnTo>
                    <a:pt x="3931" y="18"/>
                  </a:lnTo>
                  <a:lnTo>
                    <a:pt x="3544" y="12"/>
                  </a:lnTo>
                  <a:lnTo>
                    <a:pt x="3438" y="18"/>
                  </a:lnTo>
                  <a:lnTo>
                    <a:pt x="3339" y="18"/>
                  </a:lnTo>
                  <a:lnTo>
                    <a:pt x="3198" y="18"/>
                  </a:lnTo>
                  <a:lnTo>
                    <a:pt x="2916" y="18"/>
                  </a:lnTo>
                  <a:lnTo>
                    <a:pt x="2699" y="18"/>
                  </a:lnTo>
                  <a:lnTo>
                    <a:pt x="2488" y="18"/>
                  </a:lnTo>
                  <a:lnTo>
                    <a:pt x="2330" y="18"/>
                  </a:lnTo>
                  <a:lnTo>
                    <a:pt x="2236" y="12"/>
                  </a:lnTo>
                  <a:lnTo>
                    <a:pt x="2019" y="12"/>
                  </a:lnTo>
                  <a:lnTo>
                    <a:pt x="1954" y="18"/>
                  </a:lnTo>
                  <a:lnTo>
                    <a:pt x="1596" y="18"/>
                  </a:lnTo>
                  <a:lnTo>
                    <a:pt x="1256" y="18"/>
                  </a:lnTo>
                  <a:lnTo>
                    <a:pt x="910" y="18"/>
                  </a:lnTo>
                  <a:lnTo>
                    <a:pt x="628" y="18"/>
                  </a:lnTo>
                  <a:lnTo>
                    <a:pt x="394" y="18"/>
                  </a:lnTo>
                  <a:lnTo>
                    <a:pt x="259" y="18"/>
                  </a:lnTo>
                  <a:lnTo>
                    <a:pt x="188" y="18"/>
                  </a:lnTo>
                  <a:lnTo>
                    <a:pt x="42" y="18"/>
                  </a:lnTo>
                  <a:lnTo>
                    <a:pt x="6" y="18"/>
                  </a:lnTo>
                  <a:lnTo>
                    <a:pt x="0" y="18"/>
                  </a:lnTo>
                  <a:lnTo>
                    <a:pt x="0" y="30"/>
                  </a:lnTo>
                  <a:lnTo>
                    <a:pt x="30" y="41"/>
                  </a:lnTo>
                  <a:lnTo>
                    <a:pt x="47" y="53"/>
                  </a:lnTo>
                  <a:lnTo>
                    <a:pt x="59" y="53"/>
                  </a:lnTo>
                  <a:lnTo>
                    <a:pt x="94" y="65"/>
                  </a:lnTo>
                  <a:lnTo>
                    <a:pt x="218" y="65"/>
                  </a:lnTo>
                  <a:lnTo>
                    <a:pt x="282" y="65"/>
                  </a:lnTo>
                  <a:lnTo>
                    <a:pt x="564" y="65"/>
                  </a:lnTo>
                  <a:lnTo>
                    <a:pt x="816" y="71"/>
                  </a:lnTo>
                  <a:lnTo>
                    <a:pt x="1244" y="71"/>
                  </a:lnTo>
                  <a:lnTo>
                    <a:pt x="1526" y="71"/>
                  </a:lnTo>
                  <a:lnTo>
                    <a:pt x="1884" y="65"/>
                  </a:lnTo>
                  <a:lnTo>
                    <a:pt x="2230" y="71"/>
                  </a:lnTo>
                  <a:lnTo>
                    <a:pt x="2552" y="71"/>
                  </a:lnTo>
                  <a:lnTo>
                    <a:pt x="3022" y="71"/>
                  </a:lnTo>
                  <a:lnTo>
                    <a:pt x="3632" y="71"/>
                  </a:lnTo>
                  <a:lnTo>
                    <a:pt x="3849" y="71"/>
                  </a:lnTo>
                  <a:lnTo>
                    <a:pt x="4037" y="71"/>
                  </a:lnTo>
                  <a:lnTo>
                    <a:pt x="4307" y="65"/>
                  </a:lnTo>
                  <a:lnTo>
                    <a:pt x="4395" y="65"/>
                  </a:lnTo>
                  <a:lnTo>
                    <a:pt x="4447" y="53"/>
                  </a:lnTo>
                  <a:lnTo>
                    <a:pt x="4559" y="53"/>
                  </a:lnTo>
                  <a:lnTo>
                    <a:pt x="4770" y="53"/>
                  </a:lnTo>
                  <a:lnTo>
                    <a:pt x="4864" y="53"/>
                  </a:lnTo>
                  <a:lnTo>
                    <a:pt x="4928" y="41"/>
                  </a:lnTo>
                  <a:lnTo>
                    <a:pt x="4999" y="41"/>
                  </a:lnTo>
                  <a:lnTo>
                    <a:pt x="5052" y="53"/>
                  </a:lnTo>
                  <a:lnTo>
                    <a:pt x="5093" y="65"/>
                  </a:lnTo>
                  <a:lnTo>
                    <a:pt x="5116" y="71"/>
                  </a:lnTo>
                  <a:lnTo>
                    <a:pt x="5134" y="71"/>
                  </a:lnTo>
                  <a:lnTo>
                    <a:pt x="5146" y="65"/>
                  </a:lnTo>
                  <a:lnTo>
                    <a:pt x="5157" y="30"/>
                  </a:lnTo>
                  <a:lnTo>
                    <a:pt x="5157" y="18"/>
                  </a:lnTo>
                  <a:lnTo>
                    <a:pt x="5128" y="12"/>
                  </a:lnTo>
                  <a:lnTo>
                    <a:pt x="5081" y="0"/>
                  </a:lnTo>
                  <a:lnTo>
                    <a:pt x="5040" y="0"/>
                  </a:lnTo>
                  <a:lnTo>
                    <a:pt x="4946" y="12"/>
                  </a:lnTo>
                  <a:lnTo>
                    <a:pt x="5169" y="18"/>
                  </a:lnTo>
                  <a:lnTo>
                    <a:pt x="3796" y="71"/>
                  </a:lnTo>
                  <a:lnTo>
                    <a:pt x="2271" y="65"/>
                  </a:lnTo>
                  <a:lnTo>
                    <a:pt x="1367" y="65"/>
                  </a:lnTo>
                  <a:lnTo>
                    <a:pt x="922" y="65"/>
                  </a:lnTo>
                  <a:lnTo>
                    <a:pt x="446" y="53"/>
                  </a:lnTo>
                  <a:lnTo>
                    <a:pt x="470" y="53"/>
                  </a:lnTo>
                  <a:lnTo>
                    <a:pt x="593" y="53"/>
                  </a:lnTo>
                  <a:lnTo>
                    <a:pt x="781" y="53"/>
                  </a:lnTo>
                  <a:lnTo>
                    <a:pt x="1209" y="53"/>
                  </a:lnTo>
                  <a:lnTo>
                    <a:pt x="1432" y="53"/>
                  </a:lnTo>
                  <a:lnTo>
                    <a:pt x="1579" y="53"/>
                  </a:lnTo>
                  <a:lnTo>
                    <a:pt x="1796" y="53"/>
                  </a:lnTo>
                  <a:lnTo>
                    <a:pt x="1978" y="53"/>
                  </a:lnTo>
                  <a:lnTo>
                    <a:pt x="2089" y="53"/>
                  </a:lnTo>
                  <a:lnTo>
                    <a:pt x="2165" y="53"/>
                  </a:lnTo>
                  <a:lnTo>
                    <a:pt x="2312" y="53"/>
                  </a:lnTo>
                  <a:lnTo>
                    <a:pt x="2605" y="65"/>
                  </a:lnTo>
                  <a:lnTo>
                    <a:pt x="2687" y="65"/>
                  </a:lnTo>
                  <a:lnTo>
                    <a:pt x="2863" y="53"/>
                  </a:lnTo>
                  <a:lnTo>
                    <a:pt x="3210" y="65"/>
                  </a:lnTo>
                  <a:lnTo>
                    <a:pt x="3597" y="53"/>
                  </a:lnTo>
                  <a:lnTo>
                    <a:pt x="3784" y="53"/>
                  </a:lnTo>
                  <a:lnTo>
                    <a:pt x="4048" y="53"/>
                  </a:lnTo>
                  <a:lnTo>
                    <a:pt x="4160" y="53"/>
                  </a:lnTo>
                  <a:lnTo>
                    <a:pt x="4236" y="53"/>
                  </a:lnTo>
                  <a:lnTo>
                    <a:pt x="3796" y="71"/>
                  </a:lnTo>
                  <a:lnTo>
                    <a:pt x="5169" y="18"/>
                  </a:lnTo>
                  <a:close/>
                </a:path>
              </a:pathLst>
            </a:custGeom>
            <a:grp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ja-JP" altLang="en-US"/>
            </a:p>
          </p:txBody>
        </p:sp>
      </p:grpSp>
      <p:sp>
        <p:nvSpPr>
          <p:cNvPr id="23" name="タイトル 22"/>
          <p:cNvSpPr>
            <a:spLocks noGrp="1"/>
          </p:cNvSpPr>
          <p:nvPr>
            <p:ph type="ctrTitle"/>
          </p:nvPr>
        </p:nvSpPr>
        <p:spPr>
          <a:xfrm>
            <a:off x="285720" y="2500306"/>
            <a:ext cx="6429420" cy="1512888"/>
          </a:xfrm>
        </p:spPr>
        <p:txBody>
          <a:bodyPr anchor="b"/>
          <a:lstStyle>
            <a:lvl1pPr fontAlgn="auto">
              <a:defRPr/>
            </a:lvl1pPr>
          </a:lstStyle>
          <a:p>
            <a:r>
              <a:rPr kumimoji="0" lang="ja-JP" altLang="en-US"/>
              <a:t>マスタ タイトルの書式設定</a:t>
            </a:r>
            <a:endParaRPr kumimoji="0" lang="en-US"/>
          </a:p>
        </p:txBody>
      </p:sp>
      <p:sp>
        <p:nvSpPr>
          <p:cNvPr id="21" name="サブタイトル 20"/>
          <p:cNvSpPr>
            <a:spLocks noGrp="1"/>
          </p:cNvSpPr>
          <p:nvPr>
            <p:ph type="subTitle" idx="1"/>
          </p:nvPr>
        </p:nvSpPr>
        <p:spPr>
          <a:xfrm>
            <a:off x="300030" y="4314828"/>
            <a:ext cx="6400800" cy="1185874"/>
          </a:xfrm>
        </p:spPr>
        <p:txBody>
          <a:bodyPr/>
          <a:lstStyle>
            <a:lvl1pPr marL="0" indent="0" algn="ctr">
              <a:buNone/>
              <a:defRPr baseline="0">
                <a:solidFill>
                  <a:schemeClr val="tx2">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0" lang="ja-JP" altLang="en-US"/>
              <a:t>マスタ サブタイトルの書式設定</a:t>
            </a:r>
            <a:endParaRPr kumimoji="0" lang="en-US"/>
          </a:p>
        </p:txBody>
      </p:sp>
      <p:sp>
        <p:nvSpPr>
          <p:cNvPr id="29" name="日付プレースホルダ 28"/>
          <p:cNvSpPr>
            <a:spLocks noGrp="1"/>
          </p:cNvSpPr>
          <p:nvPr>
            <p:ph type="dt" sz="half" idx="10"/>
          </p:nvPr>
        </p:nvSpPr>
        <p:spPr/>
        <p:txBody>
          <a:bodyPr/>
          <a:lstStyle/>
          <a:p>
            <a:r>
              <a:rPr kumimoji="1" lang="en-US" altLang="ja-JP" dirty="0"/>
              <a:t>2022/3/16</a:t>
            </a:r>
            <a:endParaRPr kumimoji="1" lang="ja-JP" altLang="en-US"/>
          </a:p>
        </p:txBody>
      </p:sp>
      <p:sp>
        <p:nvSpPr>
          <p:cNvPr id="5" name="フッター プレースホルダ 4"/>
          <p:cNvSpPr>
            <a:spLocks noGrp="1"/>
          </p:cNvSpPr>
          <p:nvPr>
            <p:ph type="ftr" sz="quarter" idx="11"/>
          </p:nvPr>
        </p:nvSpPr>
        <p:spPr/>
        <p:txBody>
          <a:bodyPr/>
          <a:lstStyle>
            <a:lvl1pPr>
              <a:defRPr sz="1200"/>
            </a:lvl1pPr>
          </a:lstStyle>
          <a:p>
            <a:r>
              <a:rPr kumimoji="1" lang="en-US" altLang="ja-JP" dirty="0"/>
              <a:t>2022</a:t>
            </a:r>
            <a:r>
              <a:rPr kumimoji="1" lang="ja-JP" altLang="en-US"/>
              <a:t>年</a:t>
            </a:r>
            <a:r>
              <a:rPr kumimoji="1" lang="en-US" altLang="ja-JP" dirty="0"/>
              <a:t>S</a:t>
            </a:r>
            <a:r>
              <a:rPr kumimoji="1" lang="ja-JP" altLang="en-US"/>
              <a:t>セメスター説明会</a:t>
            </a:r>
            <a:endParaRPr kumimoji="1" lang="ja-JP" altLang="en-US" dirty="0"/>
          </a:p>
        </p:txBody>
      </p:sp>
      <p:sp>
        <p:nvSpPr>
          <p:cNvPr id="14" name="スライド番号プレースホルダ 13"/>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0" lang="ja-JP" altLang="en-US"/>
              <a:t>マスタ タイトルの書式設定</a:t>
            </a:r>
            <a:endParaRPr kumimoji="0" lang="en-US"/>
          </a:p>
        </p:txBody>
      </p:sp>
      <p:sp>
        <p:nvSpPr>
          <p:cNvPr id="3" name="縦書きテキスト プレースホルダ 2"/>
          <p:cNvSpPr>
            <a:spLocks noGrp="1"/>
          </p:cNvSpPr>
          <p:nvPr>
            <p:ph type="body" orient="vert" idx="1"/>
          </p:nvPr>
        </p:nvSpPr>
        <p:spPr/>
        <p:txBody>
          <a:bodyPr vert="eaVert"/>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4" name="日付プレースホルダ 3"/>
          <p:cNvSpPr>
            <a:spLocks noGrp="1"/>
          </p:cNvSpPr>
          <p:nvPr>
            <p:ph type="dt" sz="half" idx="10"/>
          </p:nvPr>
        </p:nvSpPr>
        <p:spPr/>
        <p:txBody>
          <a:bodyPr/>
          <a:lstStyle/>
          <a:p>
            <a:r>
              <a:rPr kumimoji="1" lang="en-US" altLang="ja-JP"/>
              <a:t>2020/9/11</a:t>
            </a:r>
            <a:endParaRPr kumimoji="1" lang="ja-JP" altLang="en-US"/>
          </a:p>
        </p:txBody>
      </p:sp>
      <p:sp>
        <p:nvSpPr>
          <p:cNvPr id="5" name="フッター プレースホルダ 4"/>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6" name="スライド番号プレースホルダ 5"/>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929454" y="274639"/>
            <a:ext cx="1757346" cy="5851525"/>
          </a:xfrm>
        </p:spPr>
        <p:txBody>
          <a:bodyPr vert="eaVert"/>
          <a:lstStyle/>
          <a:p>
            <a:r>
              <a:rPr kumimoji="0" lang="ja-JP" altLang="en-US"/>
              <a:t>マスタ タイトルの書式設定</a:t>
            </a:r>
            <a:endParaRPr kumimoji="0" lang="en-US"/>
          </a:p>
        </p:txBody>
      </p:sp>
      <p:sp>
        <p:nvSpPr>
          <p:cNvPr id="3" name="縦書きテキスト プレースホルダ 2"/>
          <p:cNvSpPr>
            <a:spLocks noGrp="1"/>
          </p:cNvSpPr>
          <p:nvPr>
            <p:ph type="body" orient="vert" idx="1"/>
          </p:nvPr>
        </p:nvSpPr>
        <p:spPr>
          <a:xfrm>
            <a:off x="457200" y="274639"/>
            <a:ext cx="6400816" cy="5851525"/>
          </a:xfrm>
        </p:spPr>
        <p:txBody>
          <a:bodyPr vert="eaVert"/>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4" name="日付プレースホルダ 3"/>
          <p:cNvSpPr>
            <a:spLocks noGrp="1"/>
          </p:cNvSpPr>
          <p:nvPr>
            <p:ph type="dt" sz="half" idx="10"/>
          </p:nvPr>
        </p:nvSpPr>
        <p:spPr/>
        <p:txBody>
          <a:bodyPr/>
          <a:lstStyle/>
          <a:p>
            <a:r>
              <a:rPr kumimoji="1" lang="en-US" altLang="ja-JP"/>
              <a:t>2020/9/11</a:t>
            </a:r>
            <a:endParaRPr kumimoji="1" lang="ja-JP" altLang="en-US"/>
          </a:p>
        </p:txBody>
      </p:sp>
      <p:sp>
        <p:nvSpPr>
          <p:cNvPr id="5" name="フッター プレースホルダ 4"/>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6" name="スライド番号プレースホルダ 5"/>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0" lang="ja-JP" altLang="en-US"/>
              <a:t>マスタ タイトルの書式設定</a:t>
            </a:r>
            <a:endParaRPr kumimoji="0" lang="en-US"/>
          </a:p>
        </p:txBody>
      </p:sp>
      <p:sp>
        <p:nvSpPr>
          <p:cNvPr id="3" name="コンテンツ プレースホルダ 2"/>
          <p:cNvSpPr>
            <a:spLocks noGrp="1"/>
          </p:cNvSpPr>
          <p:nvPr>
            <p:ph idx="1" hasCustomPrompt="1"/>
          </p:nvPr>
        </p:nvSpPr>
        <p:spPr/>
        <p:txBody>
          <a:bodyPr/>
          <a:lstStyle>
            <a:lvl1pPr>
              <a:defRPr sz="2800"/>
            </a:lvl1pPr>
            <a:lvl2pPr>
              <a:defRPr sz="2400"/>
            </a:lvl2pPr>
          </a:lstStyle>
          <a:p>
            <a:pPr lvl="0" eaLnBrk="1" latinLnBrk="0" hangingPunct="1"/>
            <a:r>
              <a:rPr lang="ja-JP" altLang="en-US"/>
              <a:t>マスタ テキストの書式設定</a:t>
            </a:r>
          </a:p>
          <a:p>
            <a:pPr lvl="1" eaLnBrk="1" latinLnBrk="0" hangingPunct="1"/>
            <a:r>
              <a:rPr lang="ja-JP" altLang="en-US"/>
              <a:t>第 </a:t>
            </a:r>
            <a:r>
              <a:rPr lang="en-US" altLang="ja-JP" dirty="0"/>
              <a:t>2 </a:t>
            </a:r>
            <a:r>
              <a:rPr lang="ja-JP" altLang="en-US"/>
              <a:t>レベル</a:t>
            </a:r>
          </a:p>
          <a:p>
            <a:pPr lvl="2" eaLnBrk="1" latinLnBrk="0" hangingPunct="1"/>
            <a:r>
              <a:rPr lang="ja-JP" altLang="en-US"/>
              <a:t>第 </a:t>
            </a:r>
            <a:r>
              <a:rPr lang="en-US" altLang="ja-JP" dirty="0"/>
              <a:t>3 </a:t>
            </a:r>
            <a:r>
              <a:rPr lang="ja-JP" altLang="en-US"/>
              <a:t>レベル</a:t>
            </a:r>
          </a:p>
          <a:p>
            <a:pPr lvl="3" eaLnBrk="1" latinLnBrk="0" hangingPunct="1"/>
            <a:r>
              <a:rPr lang="ja-JP" altLang="en-US"/>
              <a:t>第 </a:t>
            </a:r>
            <a:r>
              <a:rPr lang="en-US" altLang="ja-JP" dirty="0"/>
              <a:t>4 </a:t>
            </a:r>
            <a:r>
              <a:rPr lang="ja-JP" altLang="en-US"/>
              <a:t>レベル</a:t>
            </a:r>
          </a:p>
          <a:p>
            <a:pPr lvl="4" eaLnBrk="1" latinLnBrk="0" hangingPunct="1"/>
            <a:r>
              <a:rPr lang="ja-JP" altLang="en-US"/>
              <a:t>第 </a:t>
            </a:r>
            <a:r>
              <a:rPr lang="en-US" altLang="ja-JP" dirty="0"/>
              <a:t>5 </a:t>
            </a:r>
            <a:r>
              <a:rPr lang="ja-JP" altLang="en-US"/>
              <a:t>レベル</a:t>
            </a:r>
            <a:endParaRPr kumimoji="0" lang="en-US" dirty="0"/>
          </a:p>
        </p:txBody>
      </p:sp>
      <p:sp>
        <p:nvSpPr>
          <p:cNvPr id="4" name="日付プレースホルダ 3"/>
          <p:cNvSpPr>
            <a:spLocks noGrp="1"/>
          </p:cNvSpPr>
          <p:nvPr>
            <p:ph type="dt" sz="half" idx="10"/>
          </p:nvPr>
        </p:nvSpPr>
        <p:spPr/>
        <p:txBody>
          <a:bodyPr/>
          <a:lstStyle/>
          <a:p>
            <a:r>
              <a:rPr kumimoji="1" lang="en-US" altLang="ja-JP" dirty="0"/>
              <a:t>2022/3/16</a:t>
            </a:r>
          </a:p>
        </p:txBody>
      </p:sp>
      <p:sp>
        <p:nvSpPr>
          <p:cNvPr id="5" name="フッター プレースホルダ 4"/>
          <p:cNvSpPr>
            <a:spLocks noGrp="1"/>
          </p:cNvSpPr>
          <p:nvPr>
            <p:ph type="ftr" sz="quarter" idx="11"/>
          </p:nvPr>
        </p:nvSpPr>
        <p:spPr/>
        <p:txBody>
          <a:bodyPr/>
          <a:lstStyle/>
          <a:p>
            <a:r>
              <a:rPr kumimoji="1" lang="en-US" altLang="ja-JP" dirty="0"/>
              <a:t>2022</a:t>
            </a:r>
            <a:r>
              <a:rPr kumimoji="1" lang="ja-JP" altLang="en-US"/>
              <a:t>年</a:t>
            </a:r>
            <a:r>
              <a:rPr kumimoji="1" lang="en-US" altLang="ja-JP" dirty="0"/>
              <a:t>S</a:t>
            </a:r>
            <a:r>
              <a:rPr kumimoji="1" lang="ja-JP" altLang="en-US"/>
              <a:t>セメスター説明会</a:t>
            </a:r>
          </a:p>
        </p:txBody>
      </p:sp>
      <p:sp>
        <p:nvSpPr>
          <p:cNvPr id="6" name="スライド番号プレースホルダ 5"/>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spTree>
      <p:nvGrpSpPr>
        <p:cNvPr id="1" name=""/>
        <p:cNvGrpSpPr/>
        <p:nvPr/>
      </p:nvGrpSpPr>
      <p:grpSpPr>
        <a:xfrm>
          <a:off x="0" y="0"/>
          <a:ext cx="0" cy="0"/>
          <a:chOff x="0" y="0"/>
          <a:chExt cx="0" cy="0"/>
        </a:xfrm>
      </p:grpSpPr>
      <p:sp>
        <p:nvSpPr>
          <p:cNvPr id="13" name="フリーフォーム 12"/>
          <p:cNvSpPr>
            <a:spLocks/>
          </p:cNvSpPr>
          <p:nvPr/>
        </p:nvSpPr>
        <p:spPr bwMode="auto">
          <a:xfrm>
            <a:off x="0" y="0"/>
            <a:ext cx="9144000" cy="6858000"/>
          </a:xfrm>
          <a:custGeom>
            <a:avLst/>
            <a:gdLst/>
            <a:ahLst/>
            <a:cxnLst>
              <a:cxn ang="0">
                <a:pos x="1507" y="31"/>
              </a:cxn>
              <a:cxn ang="0">
                <a:pos x="2276" y="2364"/>
              </a:cxn>
              <a:cxn ang="0">
                <a:pos x="1595" y="73"/>
              </a:cxn>
              <a:cxn ang="0">
                <a:pos x="1611" y="431"/>
              </a:cxn>
              <a:cxn ang="0">
                <a:pos x="1247" y="702"/>
              </a:cxn>
              <a:cxn ang="0">
                <a:pos x="1148" y="816"/>
              </a:cxn>
              <a:cxn ang="0">
                <a:pos x="3304" y="1476"/>
              </a:cxn>
              <a:cxn ang="0">
                <a:pos x="1460" y="400"/>
              </a:cxn>
              <a:cxn ang="0">
                <a:pos x="11" y="982"/>
              </a:cxn>
              <a:cxn ang="0">
                <a:pos x="3881" y="192"/>
              </a:cxn>
              <a:cxn ang="0">
                <a:pos x="2790" y="395"/>
              </a:cxn>
              <a:cxn ang="0">
                <a:pos x="3372" y="1003"/>
              </a:cxn>
              <a:cxn ang="0">
                <a:pos x="3408" y="1013"/>
              </a:cxn>
              <a:cxn ang="0">
                <a:pos x="3491" y="1179"/>
              </a:cxn>
              <a:cxn ang="0">
                <a:pos x="3341" y="1642"/>
              </a:cxn>
              <a:cxn ang="0">
                <a:pos x="3169" y="2057"/>
              </a:cxn>
              <a:cxn ang="0">
                <a:pos x="3013" y="2359"/>
              </a:cxn>
              <a:cxn ang="0">
                <a:pos x="317" y="2343"/>
              </a:cxn>
              <a:cxn ang="0">
                <a:pos x="327" y="2696"/>
              </a:cxn>
              <a:cxn ang="0">
                <a:pos x="2665" y="2852"/>
              </a:cxn>
              <a:cxn ang="0">
                <a:pos x="4385" y="3065"/>
              </a:cxn>
              <a:cxn ang="0">
                <a:pos x="4219" y="2411"/>
              </a:cxn>
              <a:cxn ang="0">
                <a:pos x="4328" y="1455"/>
              </a:cxn>
              <a:cxn ang="0">
                <a:pos x="4193" y="1366"/>
              </a:cxn>
              <a:cxn ang="0">
                <a:pos x="4182" y="769"/>
              </a:cxn>
              <a:cxn ang="0">
                <a:pos x="4369" y="515"/>
              </a:cxn>
              <a:cxn ang="0">
                <a:pos x="307" y="2925"/>
              </a:cxn>
              <a:cxn ang="0">
                <a:pos x="4317" y="2811"/>
              </a:cxn>
              <a:cxn ang="0">
                <a:pos x="3855" y="270"/>
              </a:cxn>
              <a:cxn ang="0">
                <a:pos x="4292" y="2889"/>
              </a:cxn>
              <a:cxn ang="0">
                <a:pos x="4203" y="2717"/>
              </a:cxn>
              <a:cxn ang="0">
                <a:pos x="4027" y="2551"/>
              </a:cxn>
              <a:cxn ang="0">
                <a:pos x="348" y="1190"/>
              </a:cxn>
              <a:cxn ang="0">
                <a:pos x="790" y="634"/>
              </a:cxn>
              <a:cxn ang="0">
                <a:pos x="172" y="650"/>
              </a:cxn>
              <a:cxn ang="0">
                <a:pos x="78" y="1341"/>
              </a:cxn>
              <a:cxn ang="0">
                <a:pos x="509" y="857"/>
              </a:cxn>
              <a:cxn ang="0">
                <a:pos x="218" y="946"/>
              </a:cxn>
              <a:cxn ang="0">
                <a:pos x="333" y="1938"/>
              </a:cxn>
              <a:cxn ang="0">
                <a:pos x="244" y="1377"/>
              </a:cxn>
              <a:cxn ang="0">
                <a:pos x="629" y="1122"/>
              </a:cxn>
              <a:cxn ang="0">
                <a:pos x="795" y="587"/>
              </a:cxn>
              <a:cxn ang="0">
                <a:pos x="198" y="1341"/>
              </a:cxn>
              <a:cxn ang="0">
                <a:pos x="3865" y="99"/>
              </a:cxn>
              <a:cxn ang="0">
                <a:pos x="3315" y="899"/>
              </a:cxn>
              <a:cxn ang="0">
                <a:pos x="2276" y="2364"/>
              </a:cxn>
              <a:cxn ang="0">
                <a:pos x="3777" y="37"/>
              </a:cxn>
              <a:cxn ang="0">
                <a:pos x="125" y="1481"/>
              </a:cxn>
              <a:cxn ang="0">
                <a:pos x="114" y="1382"/>
              </a:cxn>
              <a:cxn ang="0">
                <a:pos x="2276" y="2364"/>
              </a:cxn>
              <a:cxn ang="0">
                <a:pos x="847" y="774"/>
              </a:cxn>
              <a:cxn ang="0">
                <a:pos x="1091" y="759"/>
              </a:cxn>
              <a:cxn ang="0">
                <a:pos x="1148" y="743"/>
              </a:cxn>
              <a:cxn ang="0">
                <a:pos x="889" y="831"/>
              </a:cxn>
              <a:cxn ang="0">
                <a:pos x="1018" y="857"/>
              </a:cxn>
              <a:cxn ang="0">
                <a:pos x="915" y="702"/>
              </a:cxn>
              <a:cxn ang="0">
                <a:pos x="1387" y="151"/>
              </a:cxn>
              <a:cxn ang="0">
                <a:pos x="1294" y="322"/>
              </a:cxn>
              <a:cxn ang="0">
                <a:pos x="1356" y="535"/>
              </a:cxn>
              <a:cxn ang="0">
                <a:pos x="1231" y="374"/>
              </a:cxn>
              <a:cxn ang="0">
                <a:pos x="1024" y="489"/>
              </a:cxn>
              <a:cxn ang="0">
                <a:pos x="1231" y="753"/>
              </a:cxn>
              <a:cxn ang="0">
                <a:pos x="1237" y="535"/>
              </a:cxn>
            </a:cxnLst>
            <a:rect l="0" t="0" r="0" b="0"/>
            <a:pathLst>
              <a:path w="4395" h="3107">
                <a:moveTo>
                  <a:pt x="2276" y="2364"/>
                </a:moveTo>
                <a:lnTo>
                  <a:pt x="2291" y="2380"/>
                </a:lnTo>
                <a:lnTo>
                  <a:pt x="2322" y="2385"/>
                </a:lnTo>
                <a:lnTo>
                  <a:pt x="2354" y="2390"/>
                </a:lnTo>
                <a:lnTo>
                  <a:pt x="2385" y="2380"/>
                </a:lnTo>
                <a:lnTo>
                  <a:pt x="2364" y="2369"/>
                </a:lnTo>
                <a:lnTo>
                  <a:pt x="2333" y="2369"/>
                </a:lnTo>
                <a:lnTo>
                  <a:pt x="2302" y="2364"/>
                </a:lnTo>
                <a:lnTo>
                  <a:pt x="2281" y="2364"/>
                </a:lnTo>
                <a:lnTo>
                  <a:pt x="2271" y="2364"/>
                </a:lnTo>
                <a:lnTo>
                  <a:pt x="2271" y="2364"/>
                </a:lnTo>
                <a:lnTo>
                  <a:pt x="2276" y="2364"/>
                </a:lnTo>
                <a:lnTo>
                  <a:pt x="2286" y="135"/>
                </a:lnTo>
                <a:lnTo>
                  <a:pt x="2302" y="130"/>
                </a:lnTo>
                <a:lnTo>
                  <a:pt x="2312" y="125"/>
                </a:lnTo>
                <a:lnTo>
                  <a:pt x="2317" y="135"/>
                </a:lnTo>
                <a:lnTo>
                  <a:pt x="2328" y="130"/>
                </a:lnTo>
                <a:lnTo>
                  <a:pt x="2343" y="151"/>
                </a:lnTo>
                <a:lnTo>
                  <a:pt x="2343" y="156"/>
                </a:lnTo>
                <a:lnTo>
                  <a:pt x="2348" y="151"/>
                </a:lnTo>
                <a:lnTo>
                  <a:pt x="2348" y="146"/>
                </a:lnTo>
                <a:lnTo>
                  <a:pt x="2348" y="140"/>
                </a:lnTo>
                <a:lnTo>
                  <a:pt x="2343" y="125"/>
                </a:lnTo>
                <a:lnTo>
                  <a:pt x="2354" y="125"/>
                </a:lnTo>
                <a:lnTo>
                  <a:pt x="2364" y="135"/>
                </a:lnTo>
                <a:lnTo>
                  <a:pt x="2369" y="135"/>
                </a:lnTo>
                <a:lnTo>
                  <a:pt x="2374" y="130"/>
                </a:lnTo>
                <a:lnTo>
                  <a:pt x="2374" y="125"/>
                </a:lnTo>
                <a:lnTo>
                  <a:pt x="2374" y="120"/>
                </a:lnTo>
                <a:lnTo>
                  <a:pt x="2364" y="114"/>
                </a:lnTo>
                <a:lnTo>
                  <a:pt x="2380" y="104"/>
                </a:lnTo>
                <a:lnTo>
                  <a:pt x="2364" y="99"/>
                </a:lnTo>
                <a:lnTo>
                  <a:pt x="2359" y="99"/>
                </a:lnTo>
                <a:lnTo>
                  <a:pt x="2348" y="104"/>
                </a:lnTo>
                <a:lnTo>
                  <a:pt x="2354" y="89"/>
                </a:lnTo>
                <a:lnTo>
                  <a:pt x="2328" y="94"/>
                </a:lnTo>
                <a:lnTo>
                  <a:pt x="2322" y="89"/>
                </a:lnTo>
                <a:lnTo>
                  <a:pt x="2322" y="78"/>
                </a:lnTo>
                <a:lnTo>
                  <a:pt x="2312" y="78"/>
                </a:lnTo>
                <a:lnTo>
                  <a:pt x="2297" y="78"/>
                </a:lnTo>
                <a:lnTo>
                  <a:pt x="2297" y="83"/>
                </a:lnTo>
                <a:lnTo>
                  <a:pt x="2297" y="89"/>
                </a:lnTo>
                <a:lnTo>
                  <a:pt x="2302" y="94"/>
                </a:lnTo>
                <a:lnTo>
                  <a:pt x="2286" y="109"/>
                </a:lnTo>
                <a:lnTo>
                  <a:pt x="2302" y="104"/>
                </a:lnTo>
                <a:lnTo>
                  <a:pt x="2297" y="109"/>
                </a:lnTo>
                <a:lnTo>
                  <a:pt x="2286" y="135"/>
                </a:lnTo>
                <a:lnTo>
                  <a:pt x="2276" y="2364"/>
                </a:lnTo>
                <a:lnTo>
                  <a:pt x="2338" y="302"/>
                </a:lnTo>
                <a:lnTo>
                  <a:pt x="2328" y="312"/>
                </a:lnTo>
                <a:lnTo>
                  <a:pt x="2322" y="312"/>
                </a:lnTo>
                <a:lnTo>
                  <a:pt x="2328" y="302"/>
                </a:lnTo>
                <a:lnTo>
                  <a:pt x="2322" y="302"/>
                </a:lnTo>
                <a:lnTo>
                  <a:pt x="2317" y="302"/>
                </a:lnTo>
                <a:lnTo>
                  <a:pt x="2322" y="296"/>
                </a:lnTo>
                <a:lnTo>
                  <a:pt x="2328" y="291"/>
                </a:lnTo>
                <a:lnTo>
                  <a:pt x="2317" y="296"/>
                </a:lnTo>
                <a:lnTo>
                  <a:pt x="2317" y="291"/>
                </a:lnTo>
                <a:lnTo>
                  <a:pt x="2307" y="302"/>
                </a:lnTo>
                <a:lnTo>
                  <a:pt x="2302" y="312"/>
                </a:lnTo>
                <a:lnTo>
                  <a:pt x="2297" y="312"/>
                </a:lnTo>
                <a:lnTo>
                  <a:pt x="2297" y="317"/>
                </a:lnTo>
                <a:lnTo>
                  <a:pt x="2302" y="317"/>
                </a:lnTo>
                <a:lnTo>
                  <a:pt x="2302" y="322"/>
                </a:lnTo>
                <a:lnTo>
                  <a:pt x="2307" y="322"/>
                </a:lnTo>
                <a:lnTo>
                  <a:pt x="2307" y="327"/>
                </a:lnTo>
                <a:lnTo>
                  <a:pt x="2307" y="333"/>
                </a:lnTo>
                <a:lnTo>
                  <a:pt x="2317" y="327"/>
                </a:lnTo>
                <a:lnTo>
                  <a:pt x="2317" y="322"/>
                </a:lnTo>
                <a:lnTo>
                  <a:pt x="2328" y="327"/>
                </a:lnTo>
                <a:lnTo>
                  <a:pt x="2328" y="333"/>
                </a:lnTo>
                <a:lnTo>
                  <a:pt x="2328" y="327"/>
                </a:lnTo>
                <a:lnTo>
                  <a:pt x="2328" y="322"/>
                </a:lnTo>
                <a:lnTo>
                  <a:pt x="2328" y="317"/>
                </a:lnTo>
                <a:lnTo>
                  <a:pt x="2322" y="317"/>
                </a:lnTo>
                <a:lnTo>
                  <a:pt x="2338" y="312"/>
                </a:lnTo>
                <a:lnTo>
                  <a:pt x="2338" y="302"/>
                </a:lnTo>
                <a:lnTo>
                  <a:pt x="2276" y="2364"/>
                </a:lnTo>
                <a:lnTo>
                  <a:pt x="2390" y="78"/>
                </a:lnTo>
                <a:lnTo>
                  <a:pt x="2369" y="83"/>
                </a:lnTo>
                <a:lnTo>
                  <a:pt x="2390" y="89"/>
                </a:lnTo>
                <a:lnTo>
                  <a:pt x="2390" y="78"/>
                </a:lnTo>
                <a:lnTo>
                  <a:pt x="2276" y="2364"/>
                </a:lnTo>
                <a:lnTo>
                  <a:pt x="2359" y="83"/>
                </a:lnTo>
                <a:lnTo>
                  <a:pt x="2354" y="89"/>
                </a:lnTo>
                <a:lnTo>
                  <a:pt x="2369" y="83"/>
                </a:lnTo>
                <a:lnTo>
                  <a:pt x="2359" y="83"/>
                </a:lnTo>
                <a:lnTo>
                  <a:pt x="2276" y="2364"/>
                </a:lnTo>
                <a:lnTo>
                  <a:pt x="1481" y="47"/>
                </a:lnTo>
                <a:lnTo>
                  <a:pt x="1481" y="52"/>
                </a:lnTo>
                <a:lnTo>
                  <a:pt x="1486" y="52"/>
                </a:lnTo>
                <a:lnTo>
                  <a:pt x="1486" y="57"/>
                </a:lnTo>
                <a:lnTo>
                  <a:pt x="1486" y="52"/>
                </a:lnTo>
                <a:lnTo>
                  <a:pt x="1491" y="52"/>
                </a:lnTo>
                <a:lnTo>
                  <a:pt x="1496" y="47"/>
                </a:lnTo>
                <a:lnTo>
                  <a:pt x="1502" y="47"/>
                </a:lnTo>
                <a:lnTo>
                  <a:pt x="1496" y="52"/>
                </a:lnTo>
                <a:lnTo>
                  <a:pt x="1502" y="52"/>
                </a:lnTo>
                <a:lnTo>
                  <a:pt x="1507" y="52"/>
                </a:lnTo>
                <a:lnTo>
                  <a:pt x="1507" y="47"/>
                </a:lnTo>
                <a:lnTo>
                  <a:pt x="1512" y="47"/>
                </a:lnTo>
                <a:lnTo>
                  <a:pt x="1517" y="42"/>
                </a:lnTo>
                <a:lnTo>
                  <a:pt x="1517" y="37"/>
                </a:lnTo>
                <a:lnTo>
                  <a:pt x="1507" y="37"/>
                </a:lnTo>
                <a:lnTo>
                  <a:pt x="1507" y="31"/>
                </a:lnTo>
                <a:lnTo>
                  <a:pt x="1502" y="26"/>
                </a:lnTo>
                <a:lnTo>
                  <a:pt x="1496" y="31"/>
                </a:lnTo>
                <a:lnTo>
                  <a:pt x="1491" y="31"/>
                </a:lnTo>
                <a:lnTo>
                  <a:pt x="1486" y="37"/>
                </a:lnTo>
                <a:lnTo>
                  <a:pt x="1481" y="47"/>
                </a:lnTo>
                <a:lnTo>
                  <a:pt x="2276" y="2364"/>
                </a:lnTo>
                <a:lnTo>
                  <a:pt x="1476" y="172"/>
                </a:lnTo>
                <a:lnTo>
                  <a:pt x="1486" y="172"/>
                </a:lnTo>
                <a:lnTo>
                  <a:pt x="1491" y="166"/>
                </a:lnTo>
                <a:lnTo>
                  <a:pt x="1486" y="161"/>
                </a:lnTo>
                <a:lnTo>
                  <a:pt x="1476" y="166"/>
                </a:lnTo>
                <a:lnTo>
                  <a:pt x="1476" y="172"/>
                </a:lnTo>
                <a:lnTo>
                  <a:pt x="2276" y="2364"/>
                </a:lnTo>
                <a:lnTo>
                  <a:pt x="2686" y="2250"/>
                </a:lnTo>
                <a:lnTo>
                  <a:pt x="2702" y="2234"/>
                </a:lnTo>
                <a:lnTo>
                  <a:pt x="2702" y="2229"/>
                </a:lnTo>
                <a:lnTo>
                  <a:pt x="2691" y="2224"/>
                </a:lnTo>
                <a:lnTo>
                  <a:pt x="2681" y="2218"/>
                </a:lnTo>
                <a:lnTo>
                  <a:pt x="2681" y="2213"/>
                </a:lnTo>
                <a:lnTo>
                  <a:pt x="2686" y="2208"/>
                </a:lnTo>
                <a:lnTo>
                  <a:pt x="2671" y="2218"/>
                </a:lnTo>
                <a:lnTo>
                  <a:pt x="2660" y="2229"/>
                </a:lnTo>
                <a:lnTo>
                  <a:pt x="2655" y="2239"/>
                </a:lnTo>
                <a:lnTo>
                  <a:pt x="2660" y="2250"/>
                </a:lnTo>
                <a:lnTo>
                  <a:pt x="2671" y="2250"/>
                </a:lnTo>
                <a:lnTo>
                  <a:pt x="2686" y="2250"/>
                </a:lnTo>
                <a:lnTo>
                  <a:pt x="2276" y="2364"/>
                </a:lnTo>
                <a:lnTo>
                  <a:pt x="1683" y="21"/>
                </a:lnTo>
                <a:lnTo>
                  <a:pt x="1683" y="26"/>
                </a:lnTo>
                <a:lnTo>
                  <a:pt x="1683" y="31"/>
                </a:lnTo>
                <a:lnTo>
                  <a:pt x="1689" y="31"/>
                </a:lnTo>
                <a:lnTo>
                  <a:pt x="1689" y="37"/>
                </a:lnTo>
                <a:lnTo>
                  <a:pt x="1689" y="31"/>
                </a:lnTo>
                <a:lnTo>
                  <a:pt x="1694" y="37"/>
                </a:lnTo>
                <a:lnTo>
                  <a:pt x="1694" y="31"/>
                </a:lnTo>
                <a:lnTo>
                  <a:pt x="1699" y="37"/>
                </a:lnTo>
                <a:lnTo>
                  <a:pt x="1699" y="31"/>
                </a:lnTo>
                <a:lnTo>
                  <a:pt x="1704" y="31"/>
                </a:lnTo>
                <a:lnTo>
                  <a:pt x="1709" y="26"/>
                </a:lnTo>
                <a:lnTo>
                  <a:pt x="1709" y="21"/>
                </a:lnTo>
                <a:lnTo>
                  <a:pt x="1709" y="26"/>
                </a:lnTo>
                <a:lnTo>
                  <a:pt x="1715" y="21"/>
                </a:lnTo>
                <a:lnTo>
                  <a:pt x="1715" y="16"/>
                </a:lnTo>
                <a:lnTo>
                  <a:pt x="1715" y="11"/>
                </a:lnTo>
                <a:lnTo>
                  <a:pt x="1715" y="5"/>
                </a:lnTo>
                <a:lnTo>
                  <a:pt x="1709" y="5"/>
                </a:lnTo>
                <a:lnTo>
                  <a:pt x="1704" y="5"/>
                </a:lnTo>
                <a:lnTo>
                  <a:pt x="1699" y="11"/>
                </a:lnTo>
                <a:lnTo>
                  <a:pt x="1689" y="16"/>
                </a:lnTo>
                <a:lnTo>
                  <a:pt x="1683" y="21"/>
                </a:lnTo>
                <a:lnTo>
                  <a:pt x="2276" y="2364"/>
                </a:lnTo>
                <a:lnTo>
                  <a:pt x="1496" y="639"/>
                </a:lnTo>
                <a:lnTo>
                  <a:pt x="1496" y="644"/>
                </a:lnTo>
                <a:lnTo>
                  <a:pt x="1502" y="644"/>
                </a:lnTo>
                <a:lnTo>
                  <a:pt x="1507" y="639"/>
                </a:lnTo>
                <a:lnTo>
                  <a:pt x="1502" y="639"/>
                </a:lnTo>
                <a:lnTo>
                  <a:pt x="1496" y="639"/>
                </a:lnTo>
                <a:lnTo>
                  <a:pt x="2276" y="2364"/>
                </a:lnTo>
                <a:lnTo>
                  <a:pt x="1637" y="348"/>
                </a:lnTo>
                <a:lnTo>
                  <a:pt x="1642" y="353"/>
                </a:lnTo>
                <a:lnTo>
                  <a:pt x="1637" y="359"/>
                </a:lnTo>
                <a:lnTo>
                  <a:pt x="1642" y="359"/>
                </a:lnTo>
                <a:lnTo>
                  <a:pt x="1637" y="359"/>
                </a:lnTo>
                <a:lnTo>
                  <a:pt x="1642" y="359"/>
                </a:lnTo>
                <a:lnTo>
                  <a:pt x="1637" y="364"/>
                </a:lnTo>
                <a:lnTo>
                  <a:pt x="1642" y="364"/>
                </a:lnTo>
                <a:lnTo>
                  <a:pt x="1642" y="369"/>
                </a:lnTo>
                <a:lnTo>
                  <a:pt x="1647" y="369"/>
                </a:lnTo>
                <a:lnTo>
                  <a:pt x="1647" y="374"/>
                </a:lnTo>
                <a:lnTo>
                  <a:pt x="1647" y="369"/>
                </a:lnTo>
                <a:lnTo>
                  <a:pt x="1647" y="374"/>
                </a:lnTo>
                <a:lnTo>
                  <a:pt x="1652" y="369"/>
                </a:lnTo>
                <a:lnTo>
                  <a:pt x="1652" y="374"/>
                </a:lnTo>
                <a:lnTo>
                  <a:pt x="1652" y="369"/>
                </a:lnTo>
                <a:lnTo>
                  <a:pt x="1657" y="369"/>
                </a:lnTo>
                <a:lnTo>
                  <a:pt x="1663" y="369"/>
                </a:lnTo>
                <a:lnTo>
                  <a:pt x="1668" y="369"/>
                </a:lnTo>
                <a:lnTo>
                  <a:pt x="1673" y="364"/>
                </a:lnTo>
                <a:lnTo>
                  <a:pt x="1673" y="369"/>
                </a:lnTo>
                <a:lnTo>
                  <a:pt x="1673" y="364"/>
                </a:lnTo>
                <a:lnTo>
                  <a:pt x="1678" y="364"/>
                </a:lnTo>
                <a:lnTo>
                  <a:pt x="1683" y="359"/>
                </a:lnTo>
                <a:lnTo>
                  <a:pt x="1689" y="353"/>
                </a:lnTo>
                <a:lnTo>
                  <a:pt x="1694" y="348"/>
                </a:lnTo>
                <a:lnTo>
                  <a:pt x="1689" y="343"/>
                </a:lnTo>
                <a:lnTo>
                  <a:pt x="1694" y="343"/>
                </a:lnTo>
                <a:lnTo>
                  <a:pt x="1694" y="338"/>
                </a:lnTo>
                <a:lnTo>
                  <a:pt x="1689" y="338"/>
                </a:lnTo>
                <a:lnTo>
                  <a:pt x="1689" y="333"/>
                </a:lnTo>
                <a:lnTo>
                  <a:pt x="1683" y="333"/>
                </a:lnTo>
                <a:lnTo>
                  <a:pt x="1678" y="327"/>
                </a:lnTo>
                <a:lnTo>
                  <a:pt x="1673" y="333"/>
                </a:lnTo>
                <a:lnTo>
                  <a:pt x="1673" y="327"/>
                </a:lnTo>
                <a:lnTo>
                  <a:pt x="1673" y="333"/>
                </a:lnTo>
                <a:lnTo>
                  <a:pt x="1668" y="333"/>
                </a:lnTo>
                <a:lnTo>
                  <a:pt x="1663" y="333"/>
                </a:lnTo>
                <a:lnTo>
                  <a:pt x="1657" y="338"/>
                </a:lnTo>
                <a:lnTo>
                  <a:pt x="1652" y="338"/>
                </a:lnTo>
                <a:lnTo>
                  <a:pt x="1647" y="338"/>
                </a:lnTo>
                <a:lnTo>
                  <a:pt x="1652" y="338"/>
                </a:lnTo>
                <a:lnTo>
                  <a:pt x="1652" y="343"/>
                </a:lnTo>
                <a:lnTo>
                  <a:pt x="1647" y="343"/>
                </a:lnTo>
                <a:lnTo>
                  <a:pt x="1637" y="343"/>
                </a:lnTo>
                <a:lnTo>
                  <a:pt x="1637" y="348"/>
                </a:lnTo>
                <a:lnTo>
                  <a:pt x="2276" y="2364"/>
                </a:lnTo>
                <a:lnTo>
                  <a:pt x="1580" y="203"/>
                </a:lnTo>
                <a:lnTo>
                  <a:pt x="1574" y="203"/>
                </a:lnTo>
                <a:lnTo>
                  <a:pt x="1574" y="208"/>
                </a:lnTo>
                <a:lnTo>
                  <a:pt x="1580" y="208"/>
                </a:lnTo>
                <a:lnTo>
                  <a:pt x="1580" y="203"/>
                </a:lnTo>
                <a:lnTo>
                  <a:pt x="2276" y="2364"/>
                </a:lnTo>
                <a:lnTo>
                  <a:pt x="3523" y="1185"/>
                </a:lnTo>
                <a:lnTo>
                  <a:pt x="3512" y="1195"/>
                </a:lnTo>
                <a:lnTo>
                  <a:pt x="3507" y="1195"/>
                </a:lnTo>
                <a:lnTo>
                  <a:pt x="3512" y="1195"/>
                </a:lnTo>
                <a:lnTo>
                  <a:pt x="3523" y="1185"/>
                </a:lnTo>
                <a:lnTo>
                  <a:pt x="2276" y="2364"/>
                </a:lnTo>
                <a:lnTo>
                  <a:pt x="1580" y="390"/>
                </a:lnTo>
                <a:lnTo>
                  <a:pt x="1564" y="390"/>
                </a:lnTo>
                <a:lnTo>
                  <a:pt x="1554" y="400"/>
                </a:lnTo>
                <a:lnTo>
                  <a:pt x="1559" y="400"/>
                </a:lnTo>
                <a:lnTo>
                  <a:pt x="1559" y="405"/>
                </a:lnTo>
                <a:lnTo>
                  <a:pt x="1559" y="400"/>
                </a:lnTo>
                <a:lnTo>
                  <a:pt x="1559" y="405"/>
                </a:lnTo>
                <a:lnTo>
                  <a:pt x="1564" y="400"/>
                </a:lnTo>
                <a:lnTo>
                  <a:pt x="1564" y="405"/>
                </a:lnTo>
                <a:lnTo>
                  <a:pt x="1564" y="400"/>
                </a:lnTo>
                <a:lnTo>
                  <a:pt x="1574" y="400"/>
                </a:lnTo>
                <a:lnTo>
                  <a:pt x="1574" y="395"/>
                </a:lnTo>
                <a:lnTo>
                  <a:pt x="1580" y="395"/>
                </a:lnTo>
                <a:lnTo>
                  <a:pt x="1580" y="390"/>
                </a:lnTo>
                <a:lnTo>
                  <a:pt x="2276" y="2364"/>
                </a:lnTo>
                <a:lnTo>
                  <a:pt x="1554" y="89"/>
                </a:lnTo>
                <a:lnTo>
                  <a:pt x="1554" y="94"/>
                </a:lnTo>
                <a:lnTo>
                  <a:pt x="1559" y="89"/>
                </a:lnTo>
                <a:lnTo>
                  <a:pt x="1559" y="94"/>
                </a:lnTo>
                <a:lnTo>
                  <a:pt x="1564" y="94"/>
                </a:lnTo>
                <a:lnTo>
                  <a:pt x="1574" y="89"/>
                </a:lnTo>
                <a:lnTo>
                  <a:pt x="1574" y="94"/>
                </a:lnTo>
                <a:lnTo>
                  <a:pt x="1574" y="89"/>
                </a:lnTo>
                <a:lnTo>
                  <a:pt x="1580" y="89"/>
                </a:lnTo>
                <a:lnTo>
                  <a:pt x="1580" y="94"/>
                </a:lnTo>
                <a:lnTo>
                  <a:pt x="1580" y="89"/>
                </a:lnTo>
                <a:lnTo>
                  <a:pt x="1585" y="89"/>
                </a:lnTo>
                <a:lnTo>
                  <a:pt x="1590" y="83"/>
                </a:lnTo>
                <a:lnTo>
                  <a:pt x="1590" y="78"/>
                </a:lnTo>
                <a:lnTo>
                  <a:pt x="1595" y="83"/>
                </a:lnTo>
                <a:lnTo>
                  <a:pt x="1590" y="83"/>
                </a:lnTo>
                <a:lnTo>
                  <a:pt x="1590" y="89"/>
                </a:lnTo>
                <a:lnTo>
                  <a:pt x="1590" y="94"/>
                </a:lnTo>
                <a:lnTo>
                  <a:pt x="1585" y="99"/>
                </a:lnTo>
                <a:lnTo>
                  <a:pt x="1590" y="94"/>
                </a:lnTo>
                <a:lnTo>
                  <a:pt x="1590" y="99"/>
                </a:lnTo>
                <a:lnTo>
                  <a:pt x="1590" y="104"/>
                </a:lnTo>
                <a:lnTo>
                  <a:pt x="1595" y="104"/>
                </a:lnTo>
                <a:lnTo>
                  <a:pt x="1600" y="104"/>
                </a:lnTo>
                <a:lnTo>
                  <a:pt x="1600" y="109"/>
                </a:lnTo>
                <a:lnTo>
                  <a:pt x="1606" y="104"/>
                </a:lnTo>
                <a:lnTo>
                  <a:pt x="1606" y="109"/>
                </a:lnTo>
                <a:lnTo>
                  <a:pt x="1606" y="104"/>
                </a:lnTo>
                <a:lnTo>
                  <a:pt x="1611" y="109"/>
                </a:lnTo>
                <a:lnTo>
                  <a:pt x="1611" y="104"/>
                </a:lnTo>
                <a:lnTo>
                  <a:pt x="1611" y="109"/>
                </a:lnTo>
                <a:lnTo>
                  <a:pt x="1600" y="120"/>
                </a:lnTo>
                <a:lnTo>
                  <a:pt x="1600" y="125"/>
                </a:lnTo>
                <a:lnTo>
                  <a:pt x="1595" y="125"/>
                </a:lnTo>
                <a:lnTo>
                  <a:pt x="1600" y="125"/>
                </a:lnTo>
                <a:lnTo>
                  <a:pt x="1600" y="130"/>
                </a:lnTo>
                <a:lnTo>
                  <a:pt x="1600" y="125"/>
                </a:lnTo>
                <a:lnTo>
                  <a:pt x="1600" y="130"/>
                </a:lnTo>
                <a:lnTo>
                  <a:pt x="1606" y="130"/>
                </a:lnTo>
                <a:lnTo>
                  <a:pt x="1611" y="130"/>
                </a:lnTo>
                <a:lnTo>
                  <a:pt x="1616" y="125"/>
                </a:lnTo>
                <a:lnTo>
                  <a:pt x="1616" y="120"/>
                </a:lnTo>
                <a:lnTo>
                  <a:pt x="1621" y="120"/>
                </a:lnTo>
                <a:lnTo>
                  <a:pt x="1621" y="109"/>
                </a:lnTo>
                <a:lnTo>
                  <a:pt x="1616" y="109"/>
                </a:lnTo>
                <a:lnTo>
                  <a:pt x="1611" y="109"/>
                </a:lnTo>
                <a:lnTo>
                  <a:pt x="1616" y="104"/>
                </a:lnTo>
                <a:lnTo>
                  <a:pt x="1621" y="104"/>
                </a:lnTo>
                <a:lnTo>
                  <a:pt x="1626" y="99"/>
                </a:lnTo>
                <a:lnTo>
                  <a:pt x="1632" y="99"/>
                </a:lnTo>
                <a:lnTo>
                  <a:pt x="1637" y="94"/>
                </a:lnTo>
                <a:lnTo>
                  <a:pt x="1637" y="83"/>
                </a:lnTo>
                <a:lnTo>
                  <a:pt x="1642" y="89"/>
                </a:lnTo>
                <a:lnTo>
                  <a:pt x="1637" y="83"/>
                </a:lnTo>
                <a:lnTo>
                  <a:pt x="1642" y="83"/>
                </a:lnTo>
                <a:lnTo>
                  <a:pt x="1642" y="78"/>
                </a:lnTo>
                <a:lnTo>
                  <a:pt x="1642" y="73"/>
                </a:lnTo>
                <a:lnTo>
                  <a:pt x="1637" y="73"/>
                </a:lnTo>
                <a:lnTo>
                  <a:pt x="1642" y="73"/>
                </a:lnTo>
                <a:lnTo>
                  <a:pt x="1637" y="73"/>
                </a:lnTo>
                <a:lnTo>
                  <a:pt x="1642" y="68"/>
                </a:lnTo>
                <a:lnTo>
                  <a:pt x="1637" y="68"/>
                </a:lnTo>
                <a:lnTo>
                  <a:pt x="1632" y="68"/>
                </a:lnTo>
                <a:lnTo>
                  <a:pt x="1632" y="63"/>
                </a:lnTo>
                <a:lnTo>
                  <a:pt x="1626" y="68"/>
                </a:lnTo>
                <a:lnTo>
                  <a:pt x="1626" y="63"/>
                </a:lnTo>
                <a:lnTo>
                  <a:pt x="1626" y="68"/>
                </a:lnTo>
                <a:lnTo>
                  <a:pt x="1621" y="63"/>
                </a:lnTo>
                <a:lnTo>
                  <a:pt x="1621" y="68"/>
                </a:lnTo>
                <a:lnTo>
                  <a:pt x="1621" y="63"/>
                </a:lnTo>
                <a:lnTo>
                  <a:pt x="1616" y="63"/>
                </a:lnTo>
                <a:lnTo>
                  <a:pt x="1616" y="68"/>
                </a:lnTo>
                <a:lnTo>
                  <a:pt x="1611" y="68"/>
                </a:lnTo>
                <a:lnTo>
                  <a:pt x="1611" y="63"/>
                </a:lnTo>
                <a:lnTo>
                  <a:pt x="1611" y="68"/>
                </a:lnTo>
                <a:lnTo>
                  <a:pt x="1606" y="68"/>
                </a:lnTo>
                <a:lnTo>
                  <a:pt x="1600" y="68"/>
                </a:lnTo>
                <a:lnTo>
                  <a:pt x="1595" y="73"/>
                </a:lnTo>
                <a:lnTo>
                  <a:pt x="1595" y="68"/>
                </a:lnTo>
                <a:lnTo>
                  <a:pt x="1590" y="68"/>
                </a:lnTo>
                <a:lnTo>
                  <a:pt x="1595" y="63"/>
                </a:lnTo>
                <a:lnTo>
                  <a:pt x="1590" y="63"/>
                </a:lnTo>
                <a:lnTo>
                  <a:pt x="1585" y="63"/>
                </a:lnTo>
                <a:lnTo>
                  <a:pt x="1574" y="68"/>
                </a:lnTo>
                <a:lnTo>
                  <a:pt x="1564" y="68"/>
                </a:lnTo>
                <a:lnTo>
                  <a:pt x="1559" y="73"/>
                </a:lnTo>
                <a:lnTo>
                  <a:pt x="1559" y="78"/>
                </a:lnTo>
                <a:lnTo>
                  <a:pt x="1554" y="83"/>
                </a:lnTo>
                <a:lnTo>
                  <a:pt x="1554" y="89"/>
                </a:lnTo>
                <a:lnTo>
                  <a:pt x="2276" y="2364"/>
                </a:lnTo>
                <a:lnTo>
                  <a:pt x="1642" y="442"/>
                </a:lnTo>
                <a:lnTo>
                  <a:pt x="1637" y="442"/>
                </a:lnTo>
                <a:lnTo>
                  <a:pt x="1632" y="442"/>
                </a:lnTo>
                <a:lnTo>
                  <a:pt x="1626" y="442"/>
                </a:lnTo>
                <a:lnTo>
                  <a:pt x="1616" y="452"/>
                </a:lnTo>
                <a:lnTo>
                  <a:pt x="1616" y="457"/>
                </a:lnTo>
                <a:lnTo>
                  <a:pt x="1611" y="463"/>
                </a:lnTo>
                <a:lnTo>
                  <a:pt x="1611" y="468"/>
                </a:lnTo>
                <a:lnTo>
                  <a:pt x="1616" y="468"/>
                </a:lnTo>
                <a:lnTo>
                  <a:pt x="1616" y="473"/>
                </a:lnTo>
                <a:lnTo>
                  <a:pt x="1621" y="468"/>
                </a:lnTo>
                <a:lnTo>
                  <a:pt x="1621" y="473"/>
                </a:lnTo>
                <a:lnTo>
                  <a:pt x="1626" y="468"/>
                </a:lnTo>
                <a:lnTo>
                  <a:pt x="1626" y="473"/>
                </a:lnTo>
                <a:lnTo>
                  <a:pt x="1632" y="468"/>
                </a:lnTo>
                <a:lnTo>
                  <a:pt x="1637" y="463"/>
                </a:lnTo>
                <a:lnTo>
                  <a:pt x="1637" y="457"/>
                </a:lnTo>
                <a:lnTo>
                  <a:pt x="1642" y="457"/>
                </a:lnTo>
                <a:lnTo>
                  <a:pt x="1642" y="452"/>
                </a:lnTo>
                <a:lnTo>
                  <a:pt x="1642" y="447"/>
                </a:lnTo>
                <a:lnTo>
                  <a:pt x="1642" y="442"/>
                </a:lnTo>
                <a:lnTo>
                  <a:pt x="2276" y="2364"/>
                </a:lnTo>
                <a:lnTo>
                  <a:pt x="1517" y="509"/>
                </a:lnTo>
                <a:lnTo>
                  <a:pt x="1517" y="504"/>
                </a:lnTo>
                <a:lnTo>
                  <a:pt x="1517" y="499"/>
                </a:lnTo>
                <a:lnTo>
                  <a:pt x="1512" y="499"/>
                </a:lnTo>
                <a:lnTo>
                  <a:pt x="1507" y="499"/>
                </a:lnTo>
                <a:lnTo>
                  <a:pt x="1496" y="504"/>
                </a:lnTo>
                <a:lnTo>
                  <a:pt x="1491" y="504"/>
                </a:lnTo>
                <a:lnTo>
                  <a:pt x="1486" y="509"/>
                </a:lnTo>
                <a:lnTo>
                  <a:pt x="1486" y="515"/>
                </a:lnTo>
                <a:lnTo>
                  <a:pt x="1481" y="515"/>
                </a:lnTo>
                <a:lnTo>
                  <a:pt x="1481" y="520"/>
                </a:lnTo>
                <a:lnTo>
                  <a:pt x="1481" y="525"/>
                </a:lnTo>
                <a:lnTo>
                  <a:pt x="1481" y="520"/>
                </a:lnTo>
                <a:lnTo>
                  <a:pt x="1481" y="525"/>
                </a:lnTo>
                <a:lnTo>
                  <a:pt x="1481" y="530"/>
                </a:lnTo>
                <a:lnTo>
                  <a:pt x="1486" y="525"/>
                </a:lnTo>
                <a:lnTo>
                  <a:pt x="1486" y="530"/>
                </a:lnTo>
                <a:lnTo>
                  <a:pt x="1491" y="525"/>
                </a:lnTo>
                <a:lnTo>
                  <a:pt x="1491" y="530"/>
                </a:lnTo>
                <a:lnTo>
                  <a:pt x="1491" y="525"/>
                </a:lnTo>
                <a:lnTo>
                  <a:pt x="1496" y="525"/>
                </a:lnTo>
                <a:lnTo>
                  <a:pt x="1496" y="530"/>
                </a:lnTo>
                <a:lnTo>
                  <a:pt x="1496" y="525"/>
                </a:lnTo>
                <a:lnTo>
                  <a:pt x="1502" y="525"/>
                </a:lnTo>
                <a:lnTo>
                  <a:pt x="1502" y="530"/>
                </a:lnTo>
                <a:lnTo>
                  <a:pt x="1502" y="525"/>
                </a:lnTo>
                <a:lnTo>
                  <a:pt x="1507" y="525"/>
                </a:lnTo>
                <a:lnTo>
                  <a:pt x="1507" y="520"/>
                </a:lnTo>
                <a:lnTo>
                  <a:pt x="1512" y="520"/>
                </a:lnTo>
                <a:lnTo>
                  <a:pt x="1517" y="515"/>
                </a:lnTo>
                <a:lnTo>
                  <a:pt x="1517" y="509"/>
                </a:lnTo>
                <a:lnTo>
                  <a:pt x="2276" y="2364"/>
                </a:lnTo>
                <a:lnTo>
                  <a:pt x="1595" y="400"/>
                </a:lnTo>
                <a:lnTo>
                  <a:pt x="1600" y="400"/>
                </a:lnTo>
                <a:lnTo>
                  <a:pt x="1606" y="400"/>
                </a:lnTo>
                <a:lnTo>
                  <a:pt x="1606" y="395"/>
                </a:lnTo>
                <a:lnTo>
                  <a:pt x="1606" y="390"/>
                </a:lnTo>
                <a:lnTo>
                  <a:pt x="1611" y="390"/>
                </a:lnTo>
                <a:lnTo>
                  <a:pt x="1611" y="385"/>
                </a:lnTo>
                <a:lnTo>
                  <a:pt x="1606" y="385"/>
                </a:lnTo>
                <a:lnTo>
                  <a:pt x="1606" y="379"/>
                </a:lnTo>
                <a:lnTo>
                  <a:pt x="1600" y="379"/>
                </a:lnTo>
                <a:lnTo>
                  <a:pt x="1590" y="385"/>
                </a:lnTo>
                <a:lnTo>
                  <a:pt x="1590" y="390"/>
                </a:lnTo>
                <a:lnTo>
                  <a:pt x="1585" y="390"/>
                </a:lnTo>
                <a:lnTo>
                  <a:pt x="1585" y="395"/>
                </a:lnTo>
                <a:lnTo>
                  <a:pt x="1580" y="400"/>
                </a:lnTo>
                <a:lnTo>
                  <a:pt x="1585" y="400"/>
                </a:lnTo>
                <a:lnTo>
                  <a:pt x="1590" y="400"/>
                </a:lnTo>
                <a:lnTo>
                  <a:pt x="1590" y="405"/>
                </a:lnTo>
                <a:lnTo>
                  <a:pt x="1595" y="400"/>
                </a:lnTo>
                <a:lnTo>
                  <a:pt x="2276" y="2364"/>
                </a:lnTo>
                <a:lnTo>
                  <a:pt x="1522" y="109"/>
                </a:lnTo>
                <a:lnTo>
                  <a:pt x="1522" y="114"/>
                </a:lnTo>
                <a:lnTo>
                  <a:pt x="1528" y="114"/>
                </a:lnTo>
                <a:lnTo>
                  <a:pt x="1528" y="120"/>
                </a:lnTo>
                <a:lnTo>
                  <a:pt x="1533" y="120"/>
                </a:lnTo>
                <a:lnTo>
                  <a:pt x="1538" y="120"/>
                </a:lnTo>
                <a:lnTo>
                  <a:pt x="1548" y="109"/>
                </a:lnTo>
                <a:lnTo>
                  <a:pt x="1548" y="104"/>
                </a:lnTo>
                <a:lnTo>
                  <a:pt x="1548" y="99"/>
                </a:lnTo>
                <a:lnTo>
                  <a:pt x="1543" y="99"/>
                </a:lnTo>
                <a:lnTo>
                  <a:pt x="1538" y="99"/>
                </a:lnTo>
                <a:lnTo>
                  <a:pt x="1533" y="99"/>
                </a:lnTo>
                <a:lnTo>
                  <a:pt x="1533" y="104"/>
                </a:lnTo>
                <a:lnTo>
                  <a:pt x="1528" y="104"/>
                </a:lnTo>
                <a:lnTo>
                  <a:pt x="1528" y="109"/>
                </a:lnTo>
                <a:lnTo>
                  <a:pt x="1522" y="109"/>
                </a:lnTo>
                <a:lnTo>
                  <a:pt x="2276" y="2364"/>
                </a:lnTo>
                <a:lnTo>
                  <a:pt x="1611" y="437"/>
                </a:lnTo>
                <a:lnTo>
                  <a:pt x="1611" y="431"/>
                </a:lnTo>
                <a:lnTo>
                  <a:pt x="1606" y="437"/>
                </a:lnTo>
                <a:lnTo>
                  <a:pt x="1611" y="437"/>
                </a:lnTo>
                <a:lnTo>
                  <a:pt x="2276" y="2364"/>
                </a:lnTo>
                <a:lnTo>
                  <a:pt x="1543" y="546"/>
                </a:lnTo>
                <a:lnTo>
                  <a:pt x="1528" y="546"/>
                </a:lnTo>
                <a:lnTo>
                  <a:pt x="1522" y="556"/>
                </a:lnTo>
                <a:lnTo>
                  <a:pt x="1522" y="561"/>
                </a:lnTo>
                <a:lnTo>
                  <a:pt x="1522" y="566"/>
                </a:lnTo>
                <a:lnTo>
                  <a:pt x="1528" y="561"/>
                </a:lnTo>
                <a:lnTo>
                  <a:pt x="1522" y="566"/>
                </a:lnTo>
                <a:lnTo>
                  <a:pt x="1528" y="566"/>
                </a:lnTo>
                <a:lnTo>
                  <a:pt x="1533" y="566"/>
                </a:lnTo>
                <a:lnTo>
                  <a:pt x="1538" y="561"/>
                </a:lnTo>
                <a:lnTo>
                  <a:pt x="1538" y="556"/>
                </a:lnTo>
                <a:lnTo>
                  <a:pt x="1543" y="556"/>
                </a:lnTo>
                <a:lnTo>
                  <a:pt x="1543" y="546"/>
                </a:lnTo>
                <a:lnTo>
                  <a:pt x="2276" y="2364"/>
                </a:lnTo>
                <a:lnTo>
                  <a:pt x="1377" y="416"/>
                </a:lnTo>
                <a:lnTo>
                  <a:pt x="1382" y="416"/>
                </a:lnTo>
                <a:lnTo>
                  <a:pt x="1387" y="416"/>
                </a:lnTo>
                <a:lnTo>
                  <a:pt x="1387" y="411"/>
                </a:lnTo>
                <a:lnTo>
                  <a:pt x="1382" y="411"/>
                </a:lnTo>
                <a:lnTo>
                  <a:pt x="1377" y="416"/>
                </a:lnTo>
                <a:lnTo>
                  <a:pt x="2276" y="2364"/>
                </a:lnTo>
                <a:lnTo>
                  <a:pt x="1320" y="779"/>
                </a:lnTo>
                <a:lnTo>
                  <a:pt x="1320" y="774"/>
                </a:lnTo>
                <a:lnTo>
                  <a:pt x="1315" y="779"/>
                </a:lnTo>
                <a:lnTo>
                  <a:pt x="1309" y="779"/>
                </a:lnTo>
                <a:lnTo>
                  <a:pt x="1304" y="779"/>
                </a:lnTo>
                <a:lnTo>
                  <a:pt x="1299" y="779"/>
                </a:lnTo>
                <a:lnTo>
                  <a:pt x="1299" y="785"/>
                </a:lnTo>
                <a:lnTo>
                  <a:pt x="1294" y="779"/>
                </a:lnTo>
                <a:lnTo>
                  <a:pt x="1289" y="785"/>
                </a:lnTo>
                <a:lnTo>
                  <a:pt x="1283" y="785"/>
                </a:lnTo>
                <a:lnTo>
                  <a:pt x="1283" y="790"/>
                </a:lnTo>
                <a:lnTo>
                  <a:pt x="1283" y="795"/>
                </a:lnTo>
                <a:lnTo>
                  <a:pt x="1283" y="800"/>
                </a:lnTo>
                <a:lnTo>
                  <a:pt x="1278" y="805"/>
                </a:lnTo>
                <a:lnTo>
                  <a:pt x="1283" y="805"/>
                </a:lnTo>
                <a:lnTo>
                  <a:pt x="1278" y="805"/>
                </a:lnTo>
                <a:lnTo>
                  <a:pt x="1283" y="805"/>
                </a:lnTo>
                <a:lnTo>
                  <a:pt x="1278" y="811"/>
                </a:lnTo>
                <a:lnTo>
                  <a:pt x="1283" y="811"/>
                </a:lnTo>
                <a:lnTo>
                  <a:pt x="1278" y="816"/>
                </a:lnTo>
                <a:lnTo>
                  <a:pt x="1283" y="816"/>
                </a:lnTo>
                <a:lnTo>
                  <a:pt x="1289" y="816"/>
                </a:lnTo>
                <a:lnTo>
                  <a:pt x="1283" y="821"/>
                </a:lnTo>
                <a:lnTo>
                  <a:pt x="1289" y="816"/>
                </a:lnTo>
                <a:lnTo>
                  <a:pt x="1289" y="821"/>
                </a:lnTo>
                <a:lnTo>
                  <a:pt x="1294" y="816"/>
                </a:lnTo>
                <a:lnTo>
                  <a:pt x="1294" y="821"/>
                </a:lnTo>
                <a:lnTo>
                  <a:pt x="1294" y="816"/>
                </a:lnTo>
                <a:lnTo>
                  <a:pt x="1299" y="821"/>
                </a:lnTo>
                <a:lnTo>
                  <a:pt x="1299" y="816"/>
                </a:lnTo>
                <a:lnTo>
                  <a:pt x="1299" y="821"/>
                </a:lnTo>
                <a:lnTo>
                  <a:pt x="1304" y="816"/>
                </a:lnTo>
                <a:lnTo>
                  <a:pt x="1304" y="821"/>
                </a:lnTo>
                <a:lnTo>
                  <a:pt x="1304" y="816"/>
                </a:lnTo>
                <a:lnTo>
                  <a:pt x="1309" y="816"/>
                </a:lnTo>
                <a:lnTo>
                  <a:pt x="1315" y="816"/>
                </a:lnTo>
                <a:lnTo>
                  <a:pt x="1320" y="811"/>
                </a:lnTo>
                <a:lnTo>
                  <a:pt x="1325" y="811"/>
                </a:lnTo>
                <a:lnTo>
                  <a:pt x="1325" y="805"/>
                </a:lnTo>
                <a:lnTo>
                  <a:pt x="1330" y="800"/>
                </a:lnTo>
                <a:lnTo>
                  <a:pt x="1330" y="795"/>
                </a:lnTo>
                <a:lnTo>
                  <a:pt x="1335" y="795"/>
                </a:lnTo>
                <a:lnTo>
                  <a:pt x="1330" y="795"/>
                </a:lnTo>
                <a:lnTo>
                  <a:pt x="1335" y="790"/>
                </a:lnTo>
                <a:lnTo>
                  <a:pt x="1330" y="790"/>
                </a:lnTo>
                <a:lnTo>
                  <a:pt x="1335" y="790"/>
                </a:lnTo>
                <a:lnTo>
                  <a:pt x="1330" y="790"/>
                </a:lnTo>
                <a:lnTo>
                  <a:pt x="1330" y="785"/>
                </a:lnTo>
                <a:lnTo>
                  <a:pt x="1335" y="785"/>
                </a:lnTo>
                <a:lnTo>
                  <a:pt x="1330" y="785"/>
                </a:lnTo>
                <a:lnTo>
                  <a:pt x="1330" y="779"/>
                </a:lnTo>
                <a:lnTo>
                  <a:pt x="1330" y="785"/>
                </a:lnTo>
                <a:lnTo>
                  <a:pt x="1330" y="779"/>
                </a:lnTo>
                <a:lnTo>
                  <a:pt x="1325" y="779"/>
                </a:lnTo>
                <a:lnTo>
                  <a:pt x="1320" y="779"/>
                </a:lnTo>
                <a:lnTo>
                  <a:pt x="2276" y="2364"/>
                </a:lnTo>
                <a:lnTo>
                  <a:pt x="1247" y="821"/>
                </a:lnTo>
                <a:lnTo>
                  <a:pt x="1247" y="816"/>
                </a:lnTo>
                <a:lnTo>
                  <a:pt x="1247" y="811"/>
                </a:lnTo>
                <a:lnTo>
                  <a:pt x="1242" y="811"/>
                </a:lnTo>
                <a:lnTo>
                  <a:pt x="1231" y="816"/>
                </a:lnTo>
                <a:lnTo>
                  <a:pt x="1231" y="811"/>
                </a:lnTo>
                <a:lnTo>
                  <a:pt x="1231" y="816"/>
                </a:lnTo>
                <a:lnTo>
                  <a:pt x="1226" y="816"/>
                </a:lnTo>
                <a:lnTo>
                  <a:pt x="1226" y="821"/>
                </a:lnTo>
                <a:lnTo>
                  <a:pt x="1221" y="821"/>
                </a:lnTo>
                <a:lnTo>
                  <a:pt x="1221" y="826"/>
                </a:lnTo>
                <a:lnTo>
                  <a:pt x="1226" y="831"/>
                </a:lnTo>
                <a:lnTo>
                  <a:pt x="1221" y="831"/>
                </a:lnTo>
                <a:lnTo>
                  <a:pt x="1226" y="831"/>
                </a:lnTo>
                <a:lnTo>
                  <a:pt x="1226" y="837"/>
                </a:lnTo>
                <a:lnTo>
                  <a:pt x="1231" y="831"/>
                </a:lnTo>
                <a:lnTo>
                  <a:pt x="1237" y="831"/>
                </a:lnTo>
                <a:lnTo>
                  <a:pt x="1242" y="826"/>
                </a:lnTo>
                <a:lnTo>
                  <a:pt x="1247" y="826"/>
                </a:lnTo>
                <a:lnTo>
                  <a:pt x="1247" y="821"/>
                </a:lnTo>
                <a:lnTo>
                  <a:pt x="2276" y="2364"/>
                </a:lnTo>
                <a:lnTo>
                  <a:pt x="1257" y="696"/>
                </a:lnTo>
                <a:lnTo>
                  <a:pt x="1252" y="696"/>
                </a:lnTo>
                <a:lnTo>
                  <a:pt x="1247" y="696"/>
                </a:lnTo>
                <a:lnTo>
                  <a:pt x="1247" y="702"/>
                </a:lnTo>
                <a:lnTo>
                  <a:pt x="1247" y="707"/>
                </a:lnTo>
                <a:lnTo>
                  <a:pt x="1242" y="712"/>
                </a:lnTo>
                <a:lnTo>
                  <a:pt x="1247" y="712"/>
                </a:lnTo>
                <a:lnTo>
                  <a:pt x="1242" y="712"/>
                </a:lnTo>
                <a:lnTo>
                  <a:pt x="1247" y="712"/>
                </a:lnTo>
                <a:lnTo>
                  <a:pt x="1242" y="717"/>
                </a:lnTo>
                <a:lnTo>
                  <a:pt x="1242" y="712"/>
                </a:lnTo>
                <a:lnTo>
                  <a:pt x="1242" y="717"/>
                </a:lnTo>
                <a:lnTo>
                  <a:pt x="1247" y="717"/>
                </a:lnTo>
                <a:lnTo>
                  <a:pt x="1242" y="717"/>
                </a:lnTo>
                <a:lnTo>
                  <a:pt x="1247" y="717"/>
                </a:lnTo>
                <a:lnTo>
                  <a:pt x="1247" y="722"/>
                </a:lnTo>
                <a:lnTo>
                  <a:pt x="1247" y="717"/>
                </a:lnTo>
                <a:lnTo>
                  <a:pt x="1247" y="722"/>
                </a:lnTo>
                <a:lnTo>
                  <a:pt x="1252" y="722"/>
                </a:lnTo>
                <a:lnTo>
                  <a:pt x="1257" y="722"/>
                </a:lnTo>
                <a:lnTo>
                  <a:pt x="1263" y="722"/>
                </a:lnTo>
                <a:lnTo>
                  <a:pt x="1268" y="717"/>
                </a:lnTo>
                <a:lnTo>
                  <a:pt x="1273" y="717"/>
                </a:lnTo>
                <a:lnTo>
                  <a:pt x="1273" y="712"/>
                </a:lnTo>
                <a:lnTo>
                  <a:pt x="1278" y="707"/>
                </a:lnTo>
                <a:lnTo>
                  <a:pt x="1278" y="702"/>
                </a:lnTo>
                <a:lnTo>
                  <a:pt x="1278" y="696"/>
                </a:lnTo>
                <a:lnTo>
                  <a:pt x="1273" y="696"/>
                </a:lnTo>
                <a:lnTo>
                  <a:pt x="1273" y="691"/>
                </a:lnTo>
                <a:lnTo>
                  <a:pt x="1273" y="696"/>
                </a:lnTo>
                <a:lnTo>
                  <a:pt x="1268" y="691"/>
                </a:lnTo>
                <a:lnTo>
                  <a:pt x="1268" y="696"/>
                </a:lnTo>
                <a:lnTo>
                  <a:pt x="1268" y="691"/>
                </a:lnTo>
                <a:lnTo>
                  <a:pt x="1268" y="696"/>
                </a:lnTo>
                <a:lnTo>
                  <a:pt x="1263" y="691"/>
                </a:lnTo>
                <a:lnTo>
                  <a:pt x="1263" y="696"/>
                </a:lnTo>
                <a:lnTo>
                  <a:pt x="1257" y="696"/>
                </a:lnTo>
                <a:lnTo>
                  <a:pt x="2276" y="2364"/>
                </a:lnTo>
                <a:lnTo>
                  <a:pt x="1377" y="644"/>
                </a:lnTo>
                <a:lnTo>
                  <a:pt x="1372" y="644"/>
                </a:lnTo>
                <a:lnTo>
                  <a:pt x="1356" y="644"/>
                </a:lnTo>
                <a:lnTo>
                  <a:pt x="1351" y="650"/>
                </a:lnTo>
                <a:lnTo>
                  <a:pt x="1351" y="655"/>
                </a:lnTo>
                <a:lnTo>
                  <a:pt x="1341" y="660"/>
                </a:lnTo>
                <a:lnTo>
                  <a:pt x="1346" y="660"/>
                </a:lnTo>
                <a:lnTo>
                  <a:pt x="1341" y="670"/>
                </a:lnTo>
                <a:lnTo>
                  <a:pt x="1341" y="676"/>
                </a:lnTo>
                <a:lnTo>
                  <a:pt x="1335" y="681"/>
                </a:lnTo>
                <a:lnTo>
                  <a:pt x="1335" y="676"/>
                </a:lnTo>
                <a:lnTo>
                  <a:pt x="1341" y="676"/>
                </a:lnTo>
                <a:lnTo>
                  <a:pt x="1346" y="676"/>
                </a:lnTo>
                <a:lnTo>
                  <a:pt x="1341" y="681"/>
                </a:lnTo>
                <a:lnTo>
                  <a:pt x="1346" y="676"/>
                </a:lnTo>
                <a:lnTo>
                  <a:pt x="1351" y="676"/>
                </a:lnTo>
                <a:lnTo>
                  <a:pt x="1351" y="681"/>
                </a:lnTo>
                <a:lnTo>
                  <a:pt x="1356" y="676"/>
                </a:lnTo>
                <a:lnTo>
                  <a:pt x="1361" y="670"/>
                </a:lnTo>
                <a:lnTo>
                  <a:pt x="1361" y="676"/>
                </a:lnTo>
                <a:lnTo>
                  <a:pt x="1367" y="670"/>
                </a:lnTo>
                <a:lnTo>
                  <a:pt x="1372" y="660"/>
                </a:lnTo>
                <a:lnTo>
                  <a:pt x="1377" y="655"/>
                </a:lnTo>
                <a:lnTo>
                  <a:pt x="1377" y="650"/>
                </a:lnTo>
                <a:lnTo>
                  <a:pt x="1377" y="644"/>
                </a:lnTo>
                <a:lnTo>
                  <a:pt x="2276" y="2364"/>
                </a:lnTo>
                <a:lnTo>
                  <a:pt x="3460" y="1018"/>
                </a:lnTo>
                <a:lnTo>
                  <a:pt x="3403" y="1044"/>
                </a:lnTo>
                <a:lnTo>
                  <a:pt x="3460" y="1024"/>
                </a:lnTo>
                <a:lnTo>
                  <a:pt x="3460" y="1018"/>
                </a:lnTo>
                <a:lnTo>
                  <a:pt x="2276" y="2364"/>
                </a:lnTo>
                <a:lnTo>
                  <a:pt x="1195" y="727"/>
                </a:lnTo>
                <a:lnTo>
                  <a:pt x="1200" y="722"/>
                </a:lnTo>
                <a:lnTo>
                  <a:pt x="1206" y="722"/>
                </a:lnTo>
                <a:lnTo>
                  <a:pt x="1206" y="717"/>
                </a:lnTo>
                <a:lnTo>
                  <a:pt x="1200" y="717"/>
                </a:lnTo>
                <a:lnTo>
                  <a:pt x="1195" y="722"/>
                </a:lnTo>
                <a:lnTo>
                  <a:pt x="1195" y="727"/>
                </a:lnTo>
                <a:lnTo>
                  <a:pt x="2276" y="2364"/>
                </a:lnTo>
                <a:lnTo>
                  <a:pt x="1180" y="561"/>
                </a:lnTo>
                <a:lnTo>
                  <a:pt x="1185" y="561"/>
                </a:lnTo>
                <a:lnTo>
                  <a:pt x="1180" y="566"/>
                </a:lnTo>
                <a:lnTo>
                  <a:pt x="1174" y="577"/>
                </a:lnTo>
                <a:lnTo>
                  <a:pt x="1180" y="572"/>
                </a:lnTo>
                <a:lnTo>
                  <a:pt x="1174" y="577"/>
                </a:lnTo>
                <a:lnTo>
                  <a:pt x="1180" y="577"/>
                </a:lnTo>
                <a:lnTo>
                  <a:pt x="1174" y="577"/>
                </a:lnTo>
                <a:lnTo>
                  <a:pt x="1180" y="577"/>
                </a:lnTo>
                <a:lnTo>
                  <a:pt x="1185" y="577"/>
                </a:lnTo>
                <a:lnTo>
                  <a:pt x="1190" y="577"/>
                </a:lnTo>
                <a:lnTo>
                  <a:pt x="1200" y="566"/>
                </a:lnTo>
                <a:lnTo>
                  <a:pt x="1200" y="561"/>
                </a:lnTo>
                <a:lnTo>
                  <a:pt x="1206" y="561"/>
                </a:lnTo>
                <a:lnTo>
                  <a:pt x="1206" y="556"/>
                </a:lnTo>
                <a:lnTo>
                  <a:pt x="1195" y="556"/>
                </a:lnTo>
                <a:lnTo>
                  <a:pt x="1190" y="556"/>
                </a:lnTo>
                <a:lnTo>
                  <a:pt x="1190" y="561"/>
                </a:lnTo>
                <a:lnTo>
                  <a:pt x="1180" y="561"/>
                </a:lnTo>
                <a:lnTo>
                  <a:pt x="2276" y="2364"/>
                </a:lnTo>
                <a:lnTo>
                  <a:pt x="1174" y="779"/>
                </a:lnTo>
                <a:lnTo>
                  <a:pt x="1159" y="790"/>
                </a:lnTo>
                <a:lnTo>
                  <a:pt x="1164" y="790"/>
                </a:lnTo>
                <a:lnTo>
                  <a:pt x="1154" y="795"/>
                </a:lnTo>
                <a:lnTo>
                  <a:pt x="1143" y="805"/>
                </a:lnTo>
                <a:lnTo>
                  <a:pt x="1138" y="811"/>
                </a:lnTo>
                <a:lnTo>
                  <a:pt x="1143" y="811"/>
                </a:lnTo>
                <a:lnTo>
                  <a:pt x="1138" y="816"/>
                </a:lnTo>
                <a:lnTo>
                  <a:pt x="1143" y="811"/>
                </a:lnTo>
                <a:lnTo>
                  <a:pt x="1143" y="816"/>
                </a:lnTo>
                <a:lnTo>
                  <a:pt x="1143" y="811"/>
                </a:lnTo>
                <a:lnTo>
                  <a:pt x="1148" y="816"/>
                </a:lnTo>
                <a:lnTo>
                  <a:pt x="1148" y="811"/>
                </a:lnTo>
                <a:lnTo>
                  <a:pt x="1164" y="800"/>
                </a:lnTo>
                <a:lnTo>
                  <a:pt x="1164" y="795"/>
                </a:lnTo>
                <a:lnTo>
                  <a:pt x="1169" y="790"/>
                </a:lnTo>
                <a:lnTo>
                  <a:pt x="1174" y="779"/>
                </a:lnTo>
                <a:lnTo>
                  <a:pt x="2276" y="2364"/>
                </a:lnTo>
                <a:lnTo>
                  <a:pt x="1128" y="847"/>
                </a:lnTo>
                <a:lnTo>
                  <a:pt x="1133" y="847"/>
                </a:lnTo>
                <a:lnTo>
                  <a:pt x="1133" y="842"/>
                </a:lnTo>
                <a:lnTo>
                  <a:pt x="1128" y="847"/>
                </a:lnTo>
                <a:lnTo>
                  <a:pt x="2276" y="2364"/>
                </a:lnTo>
                <a:lnTo>
                  <a:pt x="1206" y="826"/>
                </a:lnTo>
                <a:lnTo>
                  <a:pt x="1211" y="826"/>
                </a:lnTo>
                <a:lnTo>
                  <a:pt x="1216" y="821"/>
                </a:lnTo>
                <a:lnTo>
                  <a:pt x="1221" y="821"/>
                </a:lnTo>
                <a:lnTo>
                  <a:pt x="1221" y="816"/>
                </a:lnTo>
                <a:lnTo>
                  <a:pt x="1216" y="811"/>
                </a:lnTo>
                <a:lnTo>
                  <a:pt x="1211" y="811"/>
                </a:lnTo>
                <a:lnTo>
                  <a:pt x="1206" y="816"/>
                </a:lnTo>
                <a:lnTo>
                  <a:pt x="1206" y="821"/>
                </a:lnTo>
                <a:lnTo>
                  <a:pt x="1206" y="826"/>
                </a:lnTo>
                <a:lnTo>
                  <a:pt x="2276" y="2364"/>
                </a:lnTo>
                <a:lnTo>
                  <a:pt x="1138" y="826"/>
                </a:lnTo>
                <a:lnTo>
                  <a:pt x="1138" y="821"/>
                </a:lnTo>
                <a:lnTo>
                  <a:pt x="1128" y="821"/>
                </a:lnTo>
                <a:lnTo>
                  <a:pt x="1122" y="826"/>
                </a:lnTo>
                <a:lnTo>
                  <a:pt x="1117" y="831"/>
                </a:lnTo>
                <a:lnTo>
                  <a:pt x="1122" y="831"/>
                </a:lnTo>
                <a:lnTo>
                  <a:pt x="1117" y="831"/>
                </a:lnTo>
                <a:lnTo>
                  <a:pt x="1122" y="831"/>
                </a:lnTo>
                <a:lnTo>
                  <a:pt x="1128" y="837"/>
                </a:lnTo>
                <a:lnTo>
                  <a:pt x="1128" y="831"/>
                </a:lnTo>
                <a:lnTo>
                  <a:pt x="1133" y="831"/>
                </a:lnTo>
                <a:lnTo>
                  <a:pt x="1138" y="826"/>
                </a:lnTo>
                <a:lnTo>
                  <a:pt x="2276" y="2364"/>
                </a:lnTo>
                <a:lnTo>
                  <a:pt x="1206" y="785"/>
                </a:lnTo>
                <a:lnTo>
                  <a:pt x="1206" y="779"/>
                </a:lnTo>
                <a:lnTo>
                  <a:pt x="1211" y="779"/>
                </a:lnTo>
                <a:lnTo>
                  <a:pt x="1216" y="774"/>
                </a:lnTo>
                <a:lnTo>
                  <a:pt x="1216" y="774"/>
                </a:lnTo>
                <a:lnTo>
                  <a:pt x="1216" y="769"/>
                </a:lnTo>
                <a:lnTo>
                  <a:pt x="1211" y="769"/>
                </a:lnTo>
                <a:lnTo>
                  <a:pt x="1200" y="774"/>
                </a:lnTo>
                <a:lnTo>
                  <a:pt x="1195" y="774"/>
                </a:lnTo>
                <a:lnTo>
                  <a:pt x="1195" y="779"/>
                </a:lnTo>
                <a:lnTo>
                  <a:pt x="1195" y="785"/>
                </a:lnTo>
                <a:lnTo>
                  <a:pt x="1195" y="779"/>
                </a:lnTo>
                <a:lnTo>
                  <a:pt x="1195" y="785"/>
                </a:lnTo>
                <a:lnTo>
                  <a:pt x="1200" y="785"/>
                </a:lnTo>
                <a:lnTo>
                  <a:pt x="1206" y="785"/>
                </a:lnTo>
                <a:lnTo>
                  <a:pt x="2276" y="2364"/>
                </a:lnTo>
                <a:lnTo>
                  <a:pt x="1403" y="463"/>
                </a:lnTo>
                <a:lnTo>
                  <a:pt x="1398" y="463"/>
                </a:lnTo>
                <a:lnTo>
                  <a:pt x="1393" y="463"/>
                </a:lnTo>
                <a:lnTo>
                  <a:pt x="1387" y="468"/>
                </a:lnTo>
                <a:lnTo>
                  <a:pt x="1382" y="468"/>
                </a:lnTo>
                <a:lnTo>
                  <a:pt x="1377" y="473"/>
                </a:lnTo>
                <a:lnTo>
                  <a:pt x="1377" y="478"/>
                </a:lnTo>
                <a:lnTo>
                  <a:pt x="1377" y="483"/>
                </a:lnTo>
                <a:lnTo>
                  <a:pt x="1382" y="478"/>
                </a:lnTo>
                <a:lnTo>
                  <a:pt x="1382" y="483"/>
                </a:lnTo>
                <a:lnTo>
                  <a:pt x="1382" y="478"/>
                </a:lnTo>
                <a:lnTo>
                  <a:pt x="1382" y="483"/>
                </a:lnTo>
                <a:lnTo>
                  <a:pt x="1387" y="478"/>
                </a:lnTo>
                <a:lnTo>
                  <a:pt x="1393" y="478"/>
                </a:lnTo>
                <a:lnTo>
                  <a:pt x="1398" y="473"/>
                </a:lnTo>
                <a:lnTo>
                  <a:pt x="1403" y="468"/>
                </a:lnTo>
                <a:lnTo>
                  <a:pt x="1403" y="463"/>
                </a:lnTo>
                <a:lnTo>
                  <a:pt x="2276" y="2364"/>
                </a:lnTo>
                <a:lnTo>
                  <a:pt x="1242" y="894"/>
                </a:lnTo>
                <a:lnTo>
                  <a:pt x="1237" y="894"/>
                </a:lnTo>
                <a:lnTo>
                  <a:pt x="1237" y="889"/>
                </a:lnTo>
                <a:lnTo>
                  <a:pt x="1231" y="889"/>
                </a:lnTo>
                <a:lnTo>
                  <a:pt x="1216" y="899"/>
                </a:lnTo>
                <a:lnTo>
                  <a:pt x="1211" y="899"/>
                </a:lnTo>
                <a:lnTo>
                  <a:pt x="1211" y="904"/>
                </a:lnTo>
                <a:lnTo>
                  <a:pt x="1206" y="909"/>
                </a:lnTo>
                <a:lnTo>
                  <a:pt x="1206" y="915"/>
                </a:lnTo>
                <a:lnTo>
                  <a:pt x="1206" y="920"/>
                </a:lnTo>
                <a:lnTo>
                  <a:pt x="1211" y="920"/>
                </a:lnTo>
                <a:lnTo>
                  <a:pt x="1216" y="920"/>
                </a:lnTo>
                <a:lnTo>
                  <a:pt x="1221" y="920"/>
                </a:lnTo>
                <a:lnTo>
                  <a:pt x="1226" y="915"/>
                </a:lnTo>
                <a:lnTo>
                  <a:pt x="1231" y="915"/>
                </a:lnTo>
                <a:lnTo>
                  <a:pt x="1231" y="909"/>
                </a:lnTo>
                <a:lnTo>
                  <a:pt x="1237" y="904"/>
                </a:lnTo>
                <a:lnTo>
                  <a:pt x="1242" y="899"/>
                </a:lnTo>
                <a:lnTo>
                  <a:pt x="1242" y="894"/>
                </a:lnTo>
                <a:lnTo>
                  <a:pt x="2276" y="2364"/>
                </a:lnTo>
                <a:lnTo>
                  <a:pt x="1502" y="94"/>
                </a:lnTo>
                <a:lnTo>
                  <a:pt x="1502" y="99"/>
                </a:lnTo>
                <a:lnTo>
                  <a:pt x="1512" y="99"/>
                </a:lnTo>
                <a:lnTo>
                  <a:pt x="1512" y="94"/>
                </a:lnTo>
                <a:lnTo>
                  <a:pt x="1507" y="94"/>
                </a:lnTo>
                <a:lnTo>
                  <a:pt x="1502" y="94"/>
                </a:lnTo>
                <a:lnTo>
                  <a:pt x="2276" y="2364"/>
                </a:lnTo>
                <a:lnTo>
                  <a:pt x="1522" y="156"/>
                </a:lnTo>
                <a:lnTo>
                  <a:pt x="1522" y="161"/>
                </a:lnTo>
                <a:lnTo>
                  <a:pt x="1528" y="156"/>
                </a:lnTo>
                <a:lnTo>
                  <a:pt x="1522" y="156"/>
                </a:lnTo>
                <a:lnTo>
                  <a:pt x="2276" y="2364"/>
                </a:lnTo>
                <a:lnTo>
                  <a:pt x="3346" y="1579"/>
                </a:lnTo>
                <a:lnTo>
                  <a:pt x="3325" y="1507"/>
                </a:lnTo>
                <a:lnTo>
                  <a:pt x="3299" y="1455"/>
                </a:lnTo>
                <a:lnTo>
                  <a:pt x="3304" y="1476"/>
                </a:lnTo>
                <a:lnTo>
                  <a:pt x="3346" y="1579"/>
                </a:lnTo>
                <a:lnTo>
                  <a:pt x="2276" y="2364"/>
                </a:lnTo>
                <a:lnTo>
                  <a:pt x="1491" y="442"/>
                </a:lnTo>
                <a:lnTo>
                  <a:pt x="1486" y="442"/>
                </a:lnTo>
                <a:lnTo>
                  <a:pt x="1486" y="447"/>
                </a:lnTo>
                <a:lnTo>
                  <a:pt x="1491" y="442"/>
                </a:lnTo>
                <a:lnTo>
                  <a:pt x="2276" y="2364"/>
                </a:lnTo>
                <a:lnTo>
                  <a:pt x="1512" y="83"/>
                </a:lnTo>
                <a:lnTo>
                  <a:pt x="1507" y="89"/>
                </a:lnTo>
                <a:lnTo>
                  <a:pt x="1512" y="89"/>
                </a:lnTo>
                <a:lnTo>
                  <a:pt x="1512" y="83"/>
                </a:lnTo>
                <a:lnTo>
                  <a:pt x="2276" y="2364"/>
                </a:lnTo>
                <a:lnTo>
                  <a:pt x="1522" y="166"/>
                </a:lnTo>
                <a:lnTo>
                  <a:pt x="1528" y="166"/>
                </a:lnTo>
                <a:lnTo>
                  <a:pt x="1528" y="161"/>
                </a:lnTo>
                <a:lnTo>
                  <a:pt x="1522" y="161"/>
                </a:lnTo>
                <a:lnTo>
                  <a:pt x="1522" y="166"/>
                </a:lnTo>
                <a:lnTo>
                  <a:pt x="1522" y="161"/>
                </a:lnTo>
                <a:lnTo>
                  <a:pt x="1522" y="166"/>
                </a:lnTo>
                <a:lnTo>
                  <a:pt x="2276" y="2364"/>
                </a:lnTo>
                <a:lnTo>
                  <a:pt x="1522" y="208"/>
                </a:lnTo>
                <a:lnTo>
                  <a:pt x="1522" y="203"/>
                </a:lnTo>
                <a:lnTo>
                  <a:pt x="1528" y="203"/>
                </a:lnTo>
                <a:lnTo>
                  <a:pt x="1533" y="198"/>
                </a:lnTo>
                <a:lnTo>
                  <a:pt x="1538" y="198"/>
                </a:lnTo>
                <a:lnTo>
                  <a:pt x="1538" y="192"/>
                </a:lnTo>
                <a:lnTo>
                  <a:pt x="1543" y="187"/>
                </a:lnTo>
                <a:lnTo>
                  <a:pt x="1543" y="182"/>
                </a:lnTo>
                <a:lnTo>
                  <a:pt x="1543" y="177"/>
                </a:lnTo>
                <a:lnTo>
                  <a:pt x="1538" y="177"/>
                </a:lnTo>
                <a:lnTo>
                  <a:pt x="1533" y="177"/>
                </a:lnTo>
                <a:lnTo>
                  <a:pt x="1517" y="182"/>
                </a:lnTo>
                <a:lnTo>
                  <a:pt x="1517" y="187"/>
                </a:lnTo>
                <a:lnTo>
                  <a:pt x="1512" y="192"/>
                </a:lnTo>
                <a:lnTo>
                  <a:pt x="1512" y="198"/>
                </a:lnTo>
                <a:lnTo>
                  <a:pt x="1507" y="203"/>
                </a:lnTo>
                <a:lnTo>
                  <a:pt x="1512" y="203"/>
                </a:lnTo>
                <a:lnTo>
                  <a:pt x="1507" y="208"/>
                </a:lnTo>
                <a:lnTo>
                  <a:pt x="1512" y="203"/>
                </a:lnTo>
                <a:lnTo>
                  <a:pt x="1512" y="208"/>
                </a:lnTo>
                <a:lnTo>
                  <a:pt x="1517" y="208"/>
                </a:lnTo>
                <a:lnTo>
                  <a:pt x="1522" y="203"/>
                </a:lnTo>
                <a:lnTo>
                  <a:pt x="1522" y="208"/>
                </a:lnTo>
                <a:lnTo>
                  <a:pt x="2276" y="2364"/>
                </a:lnTo>
                <a:lnTo>
                  <a:pt x="1408" y="416"/>
                </a:lnTo>
                <a:lnTo>
                  <a:pt x="1403" y="411"/>
                </a:lnTo>
                <a:lnTo>
                  <a:pt x="1398" y="411"/>
                </a:lnTo>
                <a:lnTo>
                  <a:pt x="1393" y="411"/>
                </a:lnTo>
                <a:lnTo>
                  <a:pt x="1393" y="416"/>
                </a:lnTo>
                <a:lnTo>
                  <a:pt x="1387" y="416"/>
                </a:lnTo>
                <a:lnTo>
                  <a:pt x="1387" y="421"/>
                </a:lnTo>
                <a:lnTo>
                  <a:pt x="1393" y="421"/>
                </a:lnTo>
                <a:lnTo>
                  <a:pt x="1393" y="426"/>
                </a:lnTo>
                <a:lnTo>
                  <a:pt x="1398" y="421"/>
                </a:lnTo>
                <a:lnTo>
                  <a:pt x="1403" y="416"/>
                </a:lnTo>
                <a:lnTo>
                  <a:pt x="1408" y="416"/>
                </a:lnTo>
                <a:lnTo>
                  <a:pt x="2276" y="2364"/>
                </a:lnTo>
                <a:lnTo>
                  <a:pt x="1507" y="104"/>
                </a:lnTo>
                <a:lnTo>
                  <a:pt x="1507" y="109"/>
                </a:lnTo>
                <a:lnTo>
                  <a:pt x="1512" y="109"/>
                </a:lnTo>
                <a:lnTo>
                  <a:pt x="1512" y="114"/>
                </a:lnTo>
                <a:lnTo>
                  <a:pt x="1512" y="109"/>
                </a:lnTo>
                <a:lnTo>
                  <a:pt x="1512" y="114"/>
                </a:lnTo>
                <a:lnTo>
                  <a:pt x="1517" y="109"/>
                </a:lnTo>
                <a:lnTo>
                  <a:pt x="1522" y="104"/>
                </a:lnTo>
                <a:lnTo>
                  <a:pt x="1528" y="104"/>
                </a:lnTo>
                <a:lnTo>
                  <a:pt x="1522" y="99"/>
                </a:lnTo>
                <a:lnTo>
                  <a:pt x="1517" y="99"/>
                </a:lnTo>
                <a:lnTo>
                  <a:pt x="1507" y="104"/>
                </a:lnTo>
                <a:lnTo>
                  <a:pt x="2276" y="2364"/>
                </a:lnTo>
                <a:lnTo>
                  <a:pt x="1439" y="535"/>
                </a:lnTo>
                <a:lnTo>
                  <a:pt x="1439" y="530"/>
                </a:lnTo>
                <a:lnTo>
                  <a:pt x="1434" y="525"/>
                </a:lnTo>
                <a:lnTo>
                  <a:pt x="1429" y="530"/>
                </a:lnTo>
                <a:lnTo>
                  <a:pt x="1434" y="535"/>
                </a:lnTo>
                <a:lnTo>
                  <a:pt x="1439" y="535"/>
                </a:lnTo>
                <a:lnTo>
                  <a:pt x="2276" y="2364"/>
                </a:lnTo>
                <a:lnTo>
                  <a:pt x="1408" y="608"/>
                </a:lnTo>
                <a:lnTo>
                  <a:pt x="1413" y="608"/>
                </a:lnTo>
                <a:lnTo>
                  <a:pt x="1419" y="603"/>
                </a:lnTo>
                <a:lnTo>
                  <a:pt x="1413" y="598"/>
                </a:lnTo>
                <a:lnTo>
                  <a:pt x="1408" y="603"/>
                </a:lnTo>
                <a:lnTo>
                  <a:pt x="1408" y="608"/>
                </a:lnTo>
                <a:lnTo>
                  <a:pt x="2276" y="2364"/>
                </a:lnTo>
                <a:lnTo>
                  <a:pt x="1444" y="385"/>
                </a:lnTo>
                <a:lnTo>
                  <a:pt x="1444" y="390"/>
                </a:lnTo>
                <a:lnTo>
                  <a:pt x="1439" y="385"/>
                </a:lnTo>
                <a:lnTo>
                  <a:pt x="1439" y="390"/>
                </a:lnTo>
                <a:lnTo>
                  <a:pt x="1434" y="390"/>
                </a:lnTo>
                <a:lnTo>
                  <a:pt x="1429" y="390"/>
                </a:lnTo>
                <a:lnTo>
                  <a:pt x="1429" y="395"/>
                </a:lnTo>
                <a:lnTo>
                  <a:pt x="1429" y="400"/>
                </a:lnTo>
                <a:lnTo>
                  <a:pt x="1429" y="405"/>
                </a:lnTo>
                <a:lnTo>
                  <a:pt x="1429" y="411"/>
                </a:lnTo>
                <a:lnTo>
                  <a:pt x="1429" y="405"/>
                </a:lnTo>
                <a:lnTo>
                  <a:pt x="1429" y="411"/>
                </a:lnTo>
                <a:lnTo>
                  <a:pt x="1429" y="416"/>
                </a:lnTo>
                <a:lnTo>
                  <a:pt x="1434" y="411"/>
                </a:lnTo>
                <a:lnTo>
                  <a:pt x="1434" y="416"/>
                </a:lnTo>
                <a:lnTo>
                  <a:pt x="1439" y="416"/>
                </a:lnTo>
                <a:lnTo>
                  <a:pt x="1444" y="416"/>
                </a:lnTo>
                <a:lnTo>
                  <a:pt x="1450" y="411"/>
                </a:lnTo>
                <a:lnTo>
                  <a:pt x="1455" y="411"/>
                </a:lnTo>
                <a:lnTo>
                  <a:pt x="1460" y="405"/>
                </a:lnTo>
                <a:lnTo>
                  <a:pt x="1460" y="400"/>
                </a:lnTo>
                <a:lnTo>
                  <a:pt x="1465" y="400"/>
                </a:lnTo>
                <a:lnTo>
                  <a:pt x="1460" y="395"/>
                </a:lnTo>
                <a:lnTo>
                  <a:pt x="1465" y="395"/>
                </a:lnTo>
                <a:lnTo>
                  <a:pt x="1460" y="395"/>
                </a:lnTo>
                <a:lnTo>
                  <a:pt x="1460" y="390"/>
                </a:lnTo>
                <a:lnTo>
                  <a:pt x="1465" y="390"/>
                </a:lnTo>
                <a:lnTo>
                  <a:pt x="1460" y="390"/>
                </a:lnTo>
                <a:lnTo>
                  <a:pt x="1455" y="390"/>
                </a:lnTo>
                <a:lnTo>
                  <a:pt x="1455" y="385"/>
                </a:lnTo>
                <a:lnTo>
                  <a:pt x="1455" y="390"/>
                </a:lnTo>
                <a:lnTo>
                  <a:pt x="1455" y="385"/>
                </a:lnTo>
                <a:lnTo>
                  <a:pt x="1450" y="385"/>
                </a:lnTo>
                <a:lnTo>
                  <a:pt x="1450" y="390"/>
                </a:lnTo>
                <a:lnTo>
                  <a:pt x="1450" y="385"/>
                </a:lnTo>
                <a:lnTo>
                  <a:pt x="1444" y="385"/>
                </a:lnTo>
                <a:lnTo>
                  <a:pt x="2276" y="2364"/>
                </a:lnTo>
                <a:lnTo>
                  <a:pt x="1444" y="468"/>
                </a:lnTo>
                <a:lnTo>
                  <a:pt x="1434" y="473"/>
                </a:lnTo>
                <a:lnTo>
                  <a:pt x="1434" y="468"/>
                </a:lnTo>
                <a:lnTo>
                  <a:pt x="1429" y="463"/>
                </a:lnTo>
                <a:lnTo>
                  <a:pt x="1424" y="463"/>
                </a:lnTo>
                <a:lnTo>
                  <a:pt x="1419" y="468"/>
                </a:lnTo>
                <a:lnTo>
                  <a:pt x="1413" y="473"/>
                </a:lnTo>
                <a:lnTo>
                  <a:pt x="1408" y="483"/>
                </a:lnTo>
                <a:lnTo>
                  <a:pt x="1413" y="483"/>
                </a:lnTo>
                <a:lnTo>
                  <a:pt x="1408" y="489"/>
                </a:lnTo>
                <a:lnTo>
                  <a:pt x="1413" y="489"/>
                </a:lnTo>
                <a:lnTo>
                  <a:pt x="1419" y="489"/>
                </a:lnTo>
                <a:lnTo>
                  <a:pt x="1424" y="483"/>
                </a:lnTo>
                <a:lnTo>
                  <a:pt x="1429" y="483"/>
                </a:lnTo>
                <a:lnTo>
                  <a:pt x="1429" y="489"/>
                </a:lnTo>
                <a:lnTo>
                  <a:pt x="1434" y="489"/>
                </a:lnTo>
                <a:lnTo>
                  <a:pt x="1429" y="489"/>
                </a:lnTo>
                <a:lnTo>
                  <a:pt x="1434" y="489"/>
                </a:lnTo>
                <a:lnTo>
                  <a:pt x="1439" y="483"/>
                </a:lnTo>
                <a:lnTo>
                  <a:pt x="1444" y="478"/>
                </a:lnTo>
                <a:lnTo>
                  <a:pt x="1444" y="473"/>
                </a:lnTo>
                <a:lnTo>
                  <a:pt x="1444" y="468"/>
                </a:lnTo>
                <a:lnTo>
                  <a:pt x="2276" y="2364"/>
                </a:lnTo>
                <a:lnTo>
                  <a:pt x="1450" y="598"/>
                </a:lnTo>
                <a:lnTo>
                  <a:pt x="1455" y="592"/>
                </a:lnTo>
                <a:lnTo>
                  <a:pt x="1450" y="592"/>
                </a:lnTo>
                <a:lnTo>
                  <a:pt x="1450" y="598"/>
                </a:lnTo>
                <a:lnTo>
                  <a:pt x="2276" y="2364"/>
                </a:lnTo>
                <a:lnTo>
                  <a:pt x="3907" y="286"/>
                </a:lnTo>
                <a:lnTo>
                  <a:pt x="3902" y="286"/>
                </a:lnTo>
                <a:lnTo>
                  <a:pt x="3902" y="291"/>
                </a:lnTo>
                <a:lnTo>
                  <a:pt x="3907" y="291"/>
                </a:lnTo>
                <a:lnTo>
                  <a:pt x="3907" y="286"/>
                </a:lnTo>
                <a:lnTo>
                  <a:pt x="2276" y="2364"/>
                </a:lnTo>
                <a:lnTo>
                  <a:pt x="3876" y="255"/>
                </a:lnTo>
                <a:lnTo>
                  <a:pt x="3871" y="255"/>
                </a:lnTo>
                <a:lnTo>
                  <a:pt x="3865" y="250"/>
                </a:lnTo>
                <a:lnTo>
                  <a:pt x="3860" y="250"/>
                </a:lnTo>
                <a:lnTo>
                  <a:pt x="3845" y="244"/>
                </a:lnTo>
                <a:lnTo>
                  <a:pt x="3850" y="250"/>
                </a:lnTo>
                <a:lnTo>
                  <a:pt x="3845" y="255"/>
                </a:lnTo>
                <a:lnTo>
                  <a:pt x="3850" y="255"/>
                </a:lnTo>
                <a:lnTo>
                  <a:pt x="3855" y="255"/>
                </a:lnTo>
                <a:lnTo>
                  <a:pt x="3860" y="255"/>
                </a:lnTo>
                <a:lnTo>
                  <a:pt x="3865" y="255"/>
                </a:lnTo>
                <a:lnTo>
                  <a:pt x="3871" y="255"/>
                </a:lnTo>
                <a:lnTo>
                  <a:pt x="3871" y="260"/>
                </a:lnTo>
                <a:lnTo>
                  <a:pt x="3876" y="255"/>
                </a:lnTo>
                <a:lnTo>
                  <a:pt x="2276" y="2364"/>
                </a:lnTo>
                <a:lnTo>
                  <a:pt x="3793" y="198"/>
                </a:lnTo>
                <a:lnTo>
                  <a:pt x="3793" y="192"/>
                </a:lnTo>
                <a:lnTo>
                  <a:pt x="3788" y="192"/>
                </a:lnTo>
                <a:lnTo>
                  <a:pt x="3782" y="198"/>
                </a:lnTo>
                <a:lnTo>
                  <a:pt x="3782" y="203"/>
                </a:lnTo>
                <a:lnTo>
                  <a:pt x="3782" y="208"/>
                </a:lnTo>
                <a:lnTo>
                  <a:pt x="3788" y="203"/>
                </a:lnTo>
                <a:lnTo>
                  <a:pt x="3793" y="198"/>
                </a:lnTo>
                <a:lnTo>
                  <a:pt x="2276" y="2364"/>
                </a:lnTo>
                <a:lnTo>
                  <a:pt x="3814" y="234"/>
                </a:lnTo>
                <a:lnTo>
                  <a:pt x="3808" y="234"/>
                </a:lnTo>
                <a:lnTo>
                  <a:pt x="3819" y="234"/>
                </a:lnTo>
                <a:lnTo>
                  <a:pt x="3819" y="239"/>
                </a:lnTo>
                <a:lnTo>
                  <a:pt x="3824" y="239"/>
                </a:lnTo>
                <a:lnTo>
                  <a:pt x="3829" y="239"/>
                </a:lnTo>
                <a:lnTo>
                  <a:pt x="3829" y="234"/>
                </a:lnTo>
                <a:lnTo>
                  <a:pt x="3819" y="234"/>
                </a:lnTo>
                <a:lnTo>
                  <a:pt x="3814" y="234"/>
                </a:lnTo>
                <a:lnTo>
                  <a:pt x="2276" y="2364"/>
                </a:lnTo>
                <a:lnTo>
                  <a:pt x="3938" y="317"/>
                </a:lnTo>
                <a:lnTo>
                  <a:pt x="3933" y="317"/>
                </a:lnTo>
                <a:lnTo>
                  <a:pt x="3933" y="322"/>
                </a:lnTo>
                <a:lnTo>
                  <a:pt x="3938" y="317"/>
                </a:lnTo>
                <a:lnTo>
                  <a:pt x="2276" y="2364"/>
                </a:lnTo>
                <a:lnTo>
                  <a:pt x="644" y="0"/>
                </a:lnTo>
                <a:lnTo>
                  <a:pt x="686" y="89"/>
                </a:lnTo>
                <a:lnTo>
                  <a:pt x="717" y="172"/>
                </a:lnTo>
                <a:lnTo>
                  <a:pt x="686" y="78"/>
                </a:lnTo>
                <a:lnTo>
                  <a:pt x="650" y="0"/>
                </a:lnTo>
                <a:lnTo>
                  <a:pt x="644" y="0"/>
                </a:lnTo>
                <a:lnTo>
                  <a:pt x="2276" y="2364"/>
                </a:lnTo>
                <a:lnTo>
                  <a:pt x="738" y="509"/>
                </a:lnTo>
                <a:lnTo>
                  <a:pt x="728" y="452"/>
                </a:lnTo>
                <a:lnTo>
                  <a:pt x="728" y="411"/>
                </a:lnTo>
                <a:lnTo>
                  <a:pt x="712" y="385"/>
                </a:lnTo>
                <a:lnTo>
                  <a:pt x="728" y="447"/>
                </a:lnTo>
                <a:lnTo>
                  <a:pt x="738" y="509"/>
                </a:lnTo>
                <a:lnTo>
                  <a:pt x="2276" y="2364"/>
                </a:lnTo>
                <a:lnTo>
                  <a:pt x="5" y="982"/>
                </a:lnTo>
                <a:lnTo>
                  <a:pt x="11" y="982"/>
                </a:lnTo>
                <a:lnTo>
                  <a:pt x="11" y="977"/>
                </a:lnTo>
                <a:lnTo>
                  <a:pt x="0" y="982"/>
                </a:lnTo>
                <a:lnTo>
                  <a:pt x="0" y="987"/>
                </a:lnTo>
                <a:lnTo>
                  <a:pt x="5" y="982"/>
                </a:lnTo>
                <a:lnTo>
                  <a:pt x="2276" y="2364"/>
                </a:lnTo>
                <a:lnTo>
                  <a:pt x="4286" y="2998"/>
                </a:lnTo>
                <a:lnTo>
                  <a:pt x="4281" y="3003"/>
                </a:lnTo>
                <a:lnTo>
                  <a:pt x="4292" y="3003"/>
                </a:lnTo>
                <a:lnTo>
                  <a:pt x="4292" y="2998"/>
                </a:lnTo>
                <a:lnTo>
                  <a:pt x="4286" y="2998"/>
                </a:lnTo>
                <a:lnTo>
                  <a:pt x="2276" y="2364"/>
                </a:lnTo>
                <a:lnTo>
                  <a:pt x="3938" y="286"/>
                </a:lnTo>
                <a:lnTo>
                  <a:pt x="3933" y="286"/>
                </a:lnTo>
                <a:lnTo>
                  <a:pt x="3933" y="291"/>
                </a:lnTo>
                <a:lnTo>
                  <a:pt x="3938" y="291"/>
                </a:lnTo>
                <a:lnTo>
                  <a:pt x="3938" y="286"/>
                </a:lnTo>
                <a:lnTo>
                  <a:pt x="3938" y="291"/>
                </a:lnTo>
                <a:lnTo>
                  <a:pt x="3938" y="286"/>
                </a:lnTo>
                <a:lnTo>
                  <a:pt x="2276" y="2364"/>
                </a:lnTo>
                <a:lnTo>
                  <a:pt x="3985" y="296"/>
                </a:lnTo>
                <a:lnTo>
                  <a:pt x="3990" y="302"/>
                </a:lnTo>
                <a:lnTo>
                  <a:pt x="3990" y="296"/>
                </a:lnTo>
                <a:lnTo>
                  <a:pt x="3985" y="296"/>
                </a:lnTo>
                <a:lnTo>
                  <a:pt x="2276" y="2364"/>
                </a:lnTo>
                <a:lnTo>
                  <a:pt x="4364" y="3018"/>
                </a:lnTo>
                <a:lnTo>
                  <a:pt x="4364" y="3008"/>
                </a:lnTo>
                <a:lnTo>
                  <a:pt x="4359" y="3013"/>
                </a:lnTo>
                <a:lnTo>
                  <a:pt x="4359" y="3018"/>
                </a:lnTo>
                <a:lnTo>
                  <a:pt x="4364" y="3018"/>
                </a:lnTo>
                <a:lnTo>
                  <a:pt x="2276" y="2364"/>
                </a:lnTo>
                <a:lnTo>
                  <a:pt x="4369" y="515"/>
                </a:lnTo>
                <a:lnTo>
                  <a:pt x="4375" y="499"/>
                </a:lnTo>
                <a:lnTo>
                  <a:pt x="4369" y="494"/>
                </a:lnTo>
                <a:lnTo>
                  <a:pt x="4359" y="478"/>
                </a:lnTo>
                <a:lnTo>
                  <a:pt x="4343" y="473"/>
                </a:lnTo>
                <a:lnTo>
                  <a:pt x="4328" y="478"/>
                </a:lnTo>
                <a:lnTo>
                  <a:pt x="4292" y="483"/>
                </a:lnTo>
                <a:lnTo>
                  <a:pt x="4286" y="483"/>
                </a:lnTo>
                <a:lnTo>
                  <a:pt x="4286" y="473"/>
                </a:lnTo>
                <a:lnTo>
                  <a:pt x="4286" y="463"/>
                </a:lnTo>
                <a:lnTo>
                  <a:pt x="4271" y="442"/>
                </a:lnTo>
                <a:lnTo>
                  <a:pt x="4255" y="431"/>
                </a:lnTo>
                <a:lnTo>
                  <a:pt x="4260" y="426"/>
                </a:lnTo>
                <a:lnTo>
                  <a:pt x="4266" y="421"/>
                </a:lnTo>
                <a:lnTo>
                  <a:pt x="4276" y="411"/>
                </a:lnTo>
                <a:lnTo>
                  <a:pt x="4281" y="405"/>
                </a:lnTo>
                <a:lnTo>
                  <a:pt x="4276" y="395"/>
                </a:lnTo>
                <a:lnTo>
                  <a:pt x="4250" y="385"/>
                </a:lnTo>
                <a:lnTo>
                  <a:pt x="4234" y="374"/>
                </a:lnTo>
                <a:lnTo>
                  <a:pt x="4229" y="364"/>
                </a:lnTo>
                <a:lnTo>
                  <a:pt x="4229" y="359"/>
                </a:lnTo>
                <a:lnTo>
                  <a:pt x="4250" y="322"/>
                </a:lnTo>
                <a:lnTo>
                  <a:pt x="4250" y="312"/>
                </a:lnTo>
                <a:lnTo>
                  <a:pt x="4240" y="296"/>
                </a:lnTo>
                <a:lnTo>
                  <a:pt x="4208" y="291"/>
                </a:lnTo>
                <a:lnTo>
                  <a:pt x="4198" y="286"/>
                </a:lnTo>
                <a:lnTo>
                  <a:pt x="4193" y="276"/>
                </a:lnTo>
                <a:lnTo>
                  <a:pt x="4198" y="260"/>
                </a:lnTo>
                <a:lnTo>
                  <a:pt x="4208" y="239"/>
                </a:lnTo>
                <a:lnTo>
                  <a:pt x="4219" y="224"/>
                </a:lnTo>
                <a:lnTo>
                  <a:pt x="4208" y="218"/>
                </a:lnTo>
                <a:lnTo>
                  <a:pt x="4193" y="218"/>
                </a:lnTo>
                <a:lnTo>
                  <a:pt x="4177" y="218"/>
                </a:lnTo>
                <a:lnTo>
                  <a:pt x="4167" y="218"/>
                </a:lnTo>
                <a:lnTo>
                  <a:pt x="4162" y="208"/>
                </a:lnTo>
                <a:lnTo>
                  <a:pt x="4156" y="177"/>
                </a:lnTo>
                <a:lnTo>
                  <a:pt x="4156" y="166"/>
                </a:lnTo>
                <a:lnTo>
                  <a:pt x="4141" y="156"/>
                </a:lnTo>
                <a:lnTo>
                  <a:pt x="4099" y="135"/>
                </a:lnTo>
                <a:lnTo>
                  <a:pt x="4073" y="130"/>
                </a:lnTo>
                <a:lnTo>
                  <a:pt x="4079" y="130"/>
                </a:lnTo>
                <a:lnTo>
                  <a:pt x="4073" y="125"/>
                </a:lnTo>
                <a:lnTo>
                  <a:pt x="4063" y="114"/>
                </a:lnTo>
                <a:lnTo>
                  <a:pt x="4053" y="120"/>
                </a:lnTo>
                <a:lnTo>
                  <a:pt x="4042" y="125"/>
                </a:lnTo>
                <a:lnTo>
                  <a:pt x="4027" y="135"/>
                </a:lnTo>
                <a:lnTo>
                  <a:pt x="4006" y="146"/>
                </a:lnTo>
                <a:lnTo>
                  <a:pt x="3985" y="146"/>
                </a:lnTo>
                <a:lnTo>
                  <a:pt x="3975" y="140"/>
                </a:lnTo>
                <a:lnTo>
                  <a:pt x="3959" y="130"/>
                </a:lnTo>
                <a:lnTo>
                  <a:pt x="3954" y="120"/>
                </a:lnTo>
                <a:lnTo>
                  <a:pt x="3949" y="125"/>
                </a:lnTo>
                <a:lnTo>
                  <a:pt x="3943" y="140"/>
                </a:lnTo>
                <a:lnTo>
                  <a:pt x="3949" y="151"/>
                </a:lnTo>
                <a:lnTo>
                  <a:pt x="3954" y="156"/>
                </a:lnTo>
                <a:lnTo>
                  <a:pt x="3969" y="166"/>
                </a:lnTo>
                <a:lnTo>
                  <a:pt x="3969" y="172"/>
                </a:lnTo>
                <a:lnTo>
                  <a:pt x="3969" y="166"/>
                </a:lnTo>
                <a:lnTo>
                  <a:pt x="3980" y="177"/>
                </a:lnTo>
                <a:lnTo>
                  <a:pt x="3975" y="187"/>
                </a:lnTo>
                <a:lnTo>
                  <a:pt x="3975" y="198"/>
                </a:lnTo>
                <a:lnTo>
                  <a:pt x="3985" y="208"/>
                </a:lnTo>
                <a:lnTo>
                  <a:pt x="4011" y="234"/>
                </a:lnTo>
                <a:lnTo>
                  <a:pt x="4037" y="255"/>
                </a:lnTo>
                <a:lnTo>
                  <a:pt x="4042" y="276"/>
                </a:lnTo>
                <a:lnTo>
                  <a:pt x="4042" y="281"/>
                </a:lnTo>
                <a:lnTo>
                  <a:pt x="4032" y="291"/>
                </a:lnTo>
                <a:lnTo>
                  <a:pt x="3995" y="260"/>
                </a:lnTo>
                <a:lnTo>
                  <a:pt x="3969" y="244"/>
                </a:lnTo>
                <a:lnTo>
                  <a:pt x="3933" y="229"/>
                </a:lnTo>
                <a:lnTo>
                  <a:pt x="3912" y="218"/>
                </a:lnTo>
                <a:lnTo>
                  <a:pt x="3891" y="192"/>
                </a:lnTo>
                <a:lnTo>
                  <a:pt x="3850" y="151"/>
                </a:lnTo>
                <a:lnTo>
                  <a:pt x="3871" y="182"/>
                </a:lnTo>
                <a:lnTo>
                  <a:pt x="3881" y="192"/>
                </a:lnTo>
                <a:lnTo>
                  <a:pt x="3876" y="198"/>
                </a:lnTo>
                <a:lnTo>
                  <a:pt x="3876" y="192"/>
                </a:lnTo>
                <a:lnTo>
                  <a:pt x="3782" y="125"/>
                </a:lnTo>
                <a:lnTo>
                  <a:pt x="3788" y="120"/>
                </a:lnTo>
                <a:lnTo>
                  <a:pt x="3782" y="120"/>
                </a:lnTo>
                <a:lnTo>
                  <a:pt x="3788" y="120"/>
                </a:lnTo>
                <a:lnTo>
                  <a:pt x="3788" y="114"/>
                </a:lnTo>
                <a:lnTo>
                  <a:pt x="3782" y="114"/>
                </a:lnTo>
                <a:lnTo>
                  <a:pt x="3788" y="114"/>
                </a:lnTo>
                <a:lnTo>
                  <a:pt x="3782" y="114"/>
                </a:lnTo>
                <a:lnTo>
                  <a:pt x="3777" y="120"/>
                </a:lnTo>
                <a:lnTo>
                  <a:pt x="3694" y="57"/>
                </a:lnTo>
                <a:lnTo>
                  <a:pt x="3689" y="42"/>
                </a:lnTo>
                <a:lnTo>
                  <a:pt x="3689" y="37"/>
                </a:lnTo>
                <a:lnTo>
                  <a:pt x="3684" y="47"/>
                </a:lnTo>
                <a:lnTo>
                  <a:pt x="3678" y="42"/>
                </a:lnTo>
                <a:lnTo>
                  <a:pt x="3684" y="31"/>
                </a:lnTo>
                <a:lnTo>
                  <a:pt x="3684" y="26"/>
                </a:lnTo>
                <a:lnTo>
                  <a:pt x="3678" y="26"/>
                </a:lnTo>
                <a:lnTo>
                  <a:pt x="3678" y="11"/>
                </a:lnTo>
                <a:lnTo>
                  <a:pt x="3684" y="0"/>
                </a:lnTo>
                <a:lnTo>
                  <a:pt x="2858" y="0"/>
                </a:lnTo>
                <a:lnTo>
                  <a:pt x="2852" y="11"/>
                </a:lnTo>
                <a:lnTo>
                  <a:pt x="2837" y="16"/>
                </a:lnTo>
                <a:lnTo>
                  <a:pt x="2785" y="37"/>
                </a:lnTo>
                <a:lnTo>
                  <a:pt x="2774" y="42"/>
                </a:lnTo>
                <a:lnTo>
                  <a:pt x="2769" y="47"/>
                </a:lnTo>
                <a:lnTo>
                  <a:pt x="2774" y="63"/>
                </a:lnTo>
                <a:lnTo>
                  <a:pt x="2780" y="73"/>
                </a:lnTo>
                <a:lnTo>
                  <a:pt x="2780" y="78"/>
                </a:lnTo>
                <a:lnTo>
                  <a:pt x="2780" y="83"/>
                </a:lnTo>
                <a:lnTo>
                  <a:pt x="2774" y="89"/>
                </a:lnTo>
                <a:lnTo>
                  <a:pt x="2780" y="94"/>
                </a:lnTo>
                <a:lnTo>
                  <a:pt x="2795" y="104"/>
                </a:lnTo>
                <a:lnTo>
                  <a:pt x="2800" y="114"/>
                </a:lnTo>
                <a:lnTo>
                  <a:pt x="2795" y="125"/>
                </a:lnTo>
                <a:lnTo>
                  <a:pt x="2806" y="120"/>
                </a:lnTo>
                <a:lnTo>
                  <a:pt x="2806" y="114"/>
                </a:lnTo>
                <a:lnTo>
                  <a:pt x="2811" y="114"/>
                </a:lnTo>
                <a:lnTo>
                  <a:pt x="2816" y="109"/>
                </a:lnTo>
                <a:lnTo>
                  <a:pt x="2837" y="109"/>
                </a:lnTo>
                <a:lnTo>
                  <a:pt x="2858" y="104"/>
                </a:lnTo>
                <a:lnTo>
                  <a:pt x="2863" y="109"/>
                </a:lnTo>
                <a:lnTo>
                  <a:pt x="2863" y="120"/>
                </a:lnTo>
                <a:lnTo>
                  <a:pt x="2858" y="120"/>
                </a:lnTo>
                <a:lnTo>
                  <a:pt x="2852" y="125"/>
                </a:lnTo>
                <a:lnTo>
                  <a:pt x="2858" y="130"/>
                </a:lnTo>
                <a:lnTo>
                  <a:pt x="2868" y="140"/>
                </a:lnTo>
                <a:lnTo>
                  <a:pt x="2868" y="151"/>
                </a:lnTo>
                <a:lnTo>
                  <a:pt x="2868" y="156"/>
                </a:lnTo>
                <a:lnTo>
                  <a:pt x="2863" y="172"/>
                </a:lnTo>
                <a:lnTo>
                  <a:pt x="2858" y="177"/>
                </a:lnTo>
                <a:lnTo>
                  <a:pt x="2847" y="177"/>
                </a:lnTo>
                <a:lnTo>
                  <a:pt x="2842" y="182"/>
                </a:lnTo>
                <a:lnTo>
                  <a:pt x="2842" y="192"/>
                </a:lnTo>
                <a:lnTo>
                  <a:pt x="2837" y="208"/>
                </a:lnTo>
                <a:lnTo>
                  <a:pt x="2837" y="213"/>
                </a:lnTo>
                <a:lnTo>
                  <a:pt x="2837" y="218"/>
                </a:lnTo>
                <a:lnTo>
                  <a:pt x="2837" y="239"/>
                </a:lnTo>
                <a:lnTo>
                  <a:pt x="2837" y="244"/>
                </a:lnTo>
                <a:lnTo>
                  <a:pt x="2832" y="244"/>
                </a:lnTo>
                <a:lnTo>
                  <a:pt x="2816" y="244"/>
                </a:lnTo>
                <a:lnTo>
                  <a:pt x="2811" y="239"/>
                </a:lnTo>
                <a:lnTo>
                  <a:pt x="2800" y="229"/>
                </a:lnTo>
                <a:lnTo>
                  <a:pt x="2795" y="229"/>
                </a:lnTo>
                <a:lnTo>
                  <a:pt x="2795" y="234"/>
                </a:lnTo>
                <a:lnTo>
                  <a:pt x="2800" y="239"/>
                </a:lnTo>
                <a:lnTo>
                  <a:pt x="2806" y="260"/>
                </a:lnTo>
                <a:lnTo>
                  <a:pt x="2800" y="270"/>
                </a:lnTo>
                <a:lnTo>
                  <a:pt x="2795" y="270"/>
                </a:lnTo>
                <a:lnTo>
                  <a:pt x="2790" y="270"/>
                </a:lnTo>
                <a:lnTo>
                  <a:pt x="2790" y="281"/>
                </a:lnTo>
                <a:lnTo>
                  <a:pt x="2795" y="291"/>
                </a:lnTo>
                <a:lnTo>
                  <a:pt x="2785" y="291"/>
                </a:lnTo>
                <a:lnTo>
                  <a:pt x="2790" y="296"/>
                </a:lnTo>
                <a:lnTo>
                  <a:pt x="2811" y="312"/>
                </a:lnTo>
                <a:lnTo>
                  <a:pt x="2816" y="312"/>
                </a:lnTo>
                <a:lnTo>
                  <a:pt x="2816" y="327"/>
                </a:lnTo>
                <a:lnTo>
                  <a:pt x="2816" y="333"/>
                </a:lnTo>
                <a:lnTo>
                  <a:pt x="2811" y="327"/>
                </a:lnTo>
                <a:lnTo>
                  <a:pt x="2806" y="322"/>
                </a:lnTo>
                <a:lnTo>
                  <a:pt x="2800" y="322"/>
                </a:lnTo>
                <a:lnTo>
                  <a:pt x="2795" y="327"/>
                </a:lnTo>
                <a:lnTo>
                  <a:pt x="2800" y="333"/>
                </a:lnTo>
                <a:lnTo>
                  <a:pt x="2806" y="338"/>
                </a:lnTo>
                <a:lnTo>
                  <a:pt x="2800" y="338"/>
                </a:lnTo>
                <a:lnTo>
                  <a:pt x="2795" y="333"/>
                </a:lnTo>
                <a:lnTo>
                  <a:pt x="2780" y="322"/>
                </a:lnTo>
                <a:lnTo>
                  <a:pt x="2774" y="327"/>
                </a:lnTo>
                <a:lnTo>
                  <a:pt x="2774" y="333"/>
                </a:lnTo>
                <a:lnTo>
                  <a:pt x="2785" y="338"/>
                </a:lnTo>
                <a:lnTo>
                  <a:pt x="2790" y="348"/>
                </a:lnTo>
                <a:lnTo>
                  <a:pt x="2790" y="353"/>
                </a:lnTo>
                <a:lnTo>
                  <a:pt x="2785" y="353"/>
                </a:lnTo>
                <a:lnTo>
                  <a:pt x="2774" y="353"/>
                </a:lnTo>
                <a:lnTo>
                  <a:pt x="2769" y="353"/>
                </a:lnTo>
                <a:lnTo>
                  <a:pt x="2774" y="359"/>
                </a:lnTo>
                <a:lnTo>
                  <a:pt x="2785" y="364"/>
                </a:lnTo>
                <a:lnTo>
                  <a:pt x="2785" y="369"/>
                </a:lnTo>
                <a:lnTo>
                  <a:pt x="2785" y="374"/>
                </a:lnTo>
                <a:lnTo>
                  <a:pt x="2774" y="390"/>
                </a:lnTo>
                <a:lnTo>
                  <a:pt x="2774" y="395"/>
                </a:lnTo>
                <a:lnTo>
                  <a:pt x="2774" y="400"/>
                </a:lnTo>
                <a:lnTo>
                  <a:pt x="2785" y="395"/>
                </a:lnTo>
                <a:lnTo>
                  <a:pt x="2790" y="395"/>
                </a:lnTo>
                <a:lnTo>
                  <a:pt x="2790" y="405"/>
                </a:lnTo>
                <a:lnTo>
                  <a:pt x="2790" y="416"/>
                </a:lnTo>
                <a:lnTo>
                  <a:pt x="2790" y="426"/>
                </a:lnTo>
                <a:lnTo>
                  <a:pt x="2800" y="431"/>
                </a:lnTo>
                <a:lnTo>
                  <a:pt x="2806" y="431"/>
                </a:lnTo>
                <a:lnTo>
                  <a:pt x="2806" y="437"/>
                </a:lnTo>
                <a:lnTo>
                  <a:pt x="2800" y="437"/>
                </a:lnTo>
                <a:lnTo>
                  <a:pt x="2800" y="442"/>
                </a:lnTo>
                <a:lnTo>
                  <a:pt x="2800" y="447"/>
                </a:lnTo>
                <a:lnTo>
                  <a:pt x="2811" y="452"/>
                </a:lnTo>
                <a:lnTo>
                  <a:pt x="2832" y="452"/>
                </a:lnTo>
                <a:lnTo>
                  <a:pt x="2842" y="442"/>
                </a:lnTo>
                <a:lnTo>
                  <a:pt x="2847" y="447"/>
                </a:lnTo>
                <a:lnTo>
                  <a:pt x="2858" y="463"/>
                </a:lnTo>
                <a:lnTo>
                  <a:pt x="2863" y="463"/>
                </a:lnTo>
                <a:lnTo>
                  <a:pt x="2868" y="457"/>
                </a:lnTo>
                <a:lnTo>
                  <a:pt x="2868" y="468"/>
                </a:lnTo>
                <a:lnTo>
                  <a:pt x="2863" y="473"/>
                </a:lnTo>
                <a:lnTo>
                  <a:pt x="2847" y="478"/>
                </a:lnTo>
                <a:lnTo>
                  <a:pt x="2816" y="494"/>
                </a:lnTo>
                <a:lnTo>
                  <a:pt x="2785" y="520"/>
                </a:lnTo>
                <a:lnTo>
                  <a:pt x="2754" y="561"/>
                </a:lnTo>
                <a:lnTo>
                  <a:pt x="2774" y="556"/>
                </a:lnTo>
                <a:lnTo>
                  <a:pt x="2795" y="556"/>
                </a:lnTo>
                <a:lnTo>
                  <a:pt x="2800" y="561"/>
                </a:lnTo>
                <a:lnTo>
                  <a:pt x="2811" y="572"/>
                </a:lnTo>
                <a:lnTo>
                  <a:pt x="2821" y="587"/>
                </a:lnTo>
                <a:lnTo>
                  <a:pt x="2837" y="592"/>
                </a:lnTo>
                <a:lnTo>
                  <a:pt x="2842" y="592"/>
                </a:lnTo>
                <a:lnTo>
                  <a:pt x="2837" y="608"/>
                </a:lnTo>
                <a:lnTo>
                  <a:pt x="2821" y="629"/>
                </a:lnTo>
                <a:lnTo>
                  <a:pt x="2832" y="644"/>
                </a:lnTo>
                <a:lnTo>
                  <a:pt x="2837" y="650"/>
                </a:lnTo>
                <a:lnTo>
                  <a:pt x="2847" y="655"/>
                </a:lnTo>
                <a:lnTo>
                  <a:pt x="2878" y="655"/>
                </a:lnTo>
                <a:lnTo>
                  <a:pt x="2910" y="655"/>
                </a:lnTo>
                <a:lnTo>
                  <a:pt x="2920" y="660"/>
                </a:lnTo>
                <a:lnTo>
                  <a:pt x="2920" y="686"/>
                </a:lnTo>
                <a:lnTo>
                  <a:pt x="2925" y="702"/>
                </a:lnTo>
                <a:lnTo>
                  <a:pt x="2930" y="707"/>
                </a:lnTo>
                <a:lnTo>
                  <a:pt x="2951" y="696"/>
                </a:lnTo>
                <a:lnTo>
                  <a:pt x="2977" y="681"/>
                </a:lnTo>
                <a:lnTo>
                  <a:pt x="2977" y="686"/>
                </a:lnTo>
                <a:lnTo>
                  <a:pt x="2998" y="727"/>
                </a:lnTo>
                <a:lnTo>
                  <a:pt x="3029" y="769"/>
                </a:lnTo>
                <a:lnTo>
                  <a:pt x="3019" y="769"/>
                </a:lnTo>
                <a:lnTo>
                  <a:pt x="3008" y="774"/>
                </a:lnTo>
                <a:lnTo>
                  <a:pt x="3013" y="774"/>
                </a:lnTo>
                <a:lnTo>
                  <a:pt x="3034" y="774"/>
                </a:lnTo>
                <a:lnTo>
                  <a:pt x="3060" y="800"/>
                </a:lnTo>
                <a:lnTo>
                  <a:pt x="3045" y="769"/>
                </a:lnTo>
                <a:lnTo>
                  <a:pt x="3050" y="774"/>
                </a:lnTo>
                <a:lnTo>
                  <a:pt x="3055" y="774"/>
                </a:lnTo>
                <a:lnTo>
                  <a:pt x="3071" y="790"/>
                </a:lnTo>
                <a:lnTo>
                  <a:pt x="3081" y="800"/>
                </a:lnTo>
                <a:lnTo>
                  <a:pt x="3086" y="800"/>
                </a:lnTo>
                <a:lnTo>
                  <a:pt x="3091" y="800"/>
                </a:lnTo>
                <a:lnTo>
                  <a:pt x="3091" y="790"/>
                </a:lnTo>
                <a:lnTo>
                  <a:pt x="3076" y="774"/>
                </a:lnTo>
                <a:lnTo>
                  <a:pt x="3071" y="769"/>
                </a:lnTo>
                <a:lnTo>
                  <a:pt x="3081" y="769"/>
                </a:lnTo>
                <a:lnTo>
                  <a:pt x="3076" y="764"/>
                </a:lnTo>
                <a:lnTo>
                  <a:pt x="3071" y="764"/>
                </a:lnTo>
                <a:lnTo>
                  <a:pt x="3091" y="753"/>
                </a:lnTo>
                <a:lnTo>
                  <a:pt x="3102" y="753"/>
                </a:lnTo>
                <a:lnTo>
                  <a:pt x="3097" y="759"/>
                </a:lnTo>
                <a:lnTo>
                  <a:pt x="3097" y="764"/>
                </a:lnTo>
                <a:lnTo>
                  <a:pt x="3091" y="764"/>
                </a:lnTo>
                <a:lnTo>
                  <a:pt x="3086" y="764"/>
                </a:lnTo>
                <a:lnTo>
                  <a:pt x="3138" y="759"/>
                </a:lnTo>
                <a:lnTo>
                  <a:pt x="3154" y="753"/>
                </a:lnTo>
                <a:lnTo>
                  <a:pt x="3149" y="753"/>
                </a:lnTo>
                <a:lnTo>
                  <a:pt x="3123" y="753"/>
                </a:lnTo>
                <a:lnTo>
                  <a:pt x="3117" y="753"/>
                </a:lnTo>
                <a:lnTo>
                  <a:pt x="3133" y="748"/>
                </a:lnTo>
                <a:lnTo>
                  <a:pt x="3143" y="753"/>
                </a:lnTo>
                <a:lnTo>
                  <a:pt x="3149" y="753"/>
                </a:lnTo>
                <a:lnTo>
                  <a:pt x="3169" y="748"/>
                </a:lnTo>
                <a:lnTo>
                  <a:pt x="3185" y="748"/>
                </a:lnTo>
                <a:lnTo>
                  <a:pt x="3211" y="743"/>
                </a:lnTo>
                <a:lnTo>
                  <a:pt x="3237" y="733"/>
                </a:lnTo>
                <a:lnTo>
                  <a:pt x="3247" y="753"/>
                </a:lnTo>
                <a:lnTo>
                  <a:pt x="3263" y="764"/>
                </a:lnTo>
                <a:lnTo>
                  <a:pt x="3284" y="769"/>
                </a:lnTo>
                <a:lnTo>
                  <a:pt x="3310" y="769"/>
                </a:lnTo>
                <a:lnTo>
                  <a:pt x="3330" y="785"/>
                </a:lnTo>
                <a:lnTo>
                  <a:pt x="3320" y="811"/>
                </a:lnTo>
                <a:lnTo>
                  <a:pt x="3320" y="821"/>
                </a:lnTo>
                <a:lnTo>
                  <a:pt x="3330" y="831"/>
                </a:lnTo>
                <a:lnTo>
                  <a:pt x="3341" y="837"/>
                </a:lnTo>
                <a:lnTo>
                  <a:pt x="3351" y="847"/>
                </a:lnTo>
                <a:lnTo>
                  <a:pt x="3362" y="868"/>
                </a:lnTo>
                <a:lnTo>
                  <a:pt x="3367" y="894"/>
                </a:lnTo>
                <a:lnTo>
                  <a:pt x="3367" y="904"/>
                </a:lnTo>
                <a:lnTo>
                  <a:pt x="3377" y="909"/>
                </a:lnTo>
                <a:lnTo>
                  <a:pt x="3398" y="909"/>
                </a:lnTo>
                <a:lnTo>
                  <a:pt x="3403" y="935"/>
                </a:lnTo>
                <a:lnTo>
                  <a:pt x="3403" y="956"/>
                </a:lnTo>
                <a:lnTo>
                  <a:pt x="3393" y="972"/>
                </a:lnTo>
                <a:lnTo>
                  <a:pt x="3382" y="961"/>
                </a:lnTo>
                <a:lnTo>
                  <a:pt x="3377" y="951"/>
                </a:lnTo>
                <a:lnTo>
                  <a:pt x="3367" y="956"/>
                </a:lnTo>
                <a:lnTo>
                  <a:pt x="3362" y="972"/>
                </a:lnTo>
                <a:lnTo>
                  <a:pt x="3367" y="992"/>
                </a:lnTo>
                <a:lnTo>
                  <a:pt x="3372" y="1003"/>
                </a:lnTo>
                <a:lnTo>
                  <a:pt x="3372" y="1008"/>
                </a:lnTo>
                <a:lnTo>
                  <a:pt x="3362" y="1008"/>
                </a:lnTo>
                <a:lnTo>
                  <a:pt x="3351" y="1008"/>
                </a:lnTo>
                <a:lnTo>
                  <a:pt x="3346" y="1018"/>
                </a:lnTo>
                <a:lnTo>
                  <a:pt x="3247" y="1034"/>
                </a:lnTo>
                <a:lnTo>
                  <a:pt x="3206" y="1039"/>
                </a:lnTo>
                <a:lnTo>
                  <a:pt x="3185" y="1034"/>
                </a:lnTo>
                <a:lnTo>
                  <a:pt x="3164" y="1029"/>
                </a:lnTo>
                <a:lnTo>
                  <a:pt x="3154" y="1018"/>
                </a:lnTo>
                <a:lnTo>
                  <a:pt x="3159" y="1008"/>
                </a:lnTo>
                <a:lnTo>
                  <a:pt x="3175" y="998"/>
                </a:lnTo>
                <a:lnTo>
                  <a:pt x="3164" y="1003"/>
                </a:lnTo>
                <a:lnTo>
                  <a:pt x="3149" y="1008"/>
                </a:lnTo>
                <a:lnTo>
                  <a:pt x="3143" y="1024"/>
                </a:lnTo>
                <a:lnTo>
                  <a:pt x="3128" y="1018"/>
                </a:lnTo>
                <a:lnTo>
                  <a:pt x="3123" y="946"/>
                </a:lnTo>
                <a:lnTo>
                  <a:pt x="3112" y="894"/>
                </a:lnTo>
                <a:lnTo>
                  <a:pt x="3097" y="847"/>
                </a:lnTo>
                <a:lnTo>
                  <a:pt x="3112" y="904"/>
                </a:lnTo>
                <a:lnTo>
                  <a:pt x="3117" y="966"/>
                </a:lnTo>
                <a:lnTo>
                  <a:pt x="3117" y="1018"/>
                </a:lnTo>
                <a:lnTo>
                  <a:pt x="3097" y="1024"/>
                </a:lnTo>
                <a:lnTo>
                  <a:pt x="3102" y="992"/>
                </a:lnTo>
                <a:lnTo>
                  <a:pt x="3102" y="977"/>
                </a:lnTo>
                <a:lnTo>
                  <a:pt x="3097" y="982"/>
                </a:lnTo>
                <a:lnTo>
                  <a:pt x="3091" y="1013"/>
                </a:lnTo>
                <a:lnTo>
                  <a:pt x="3086" y="1013"/>
                </a:lnTo>
                <a:lnTo>
                  <a:pt x="3102" y="951"/>
                </a:lnTo>
                <a:lnTo>
                  <a:pt x="3102" y="920"/>
                </a:lnTo>
                <a:lnTo>
                  <a:pt x="3097" y="894"/>
                </a:lnTo>
                <a:lnTo>
                  <a:pt x="3081" y="847"/>
                </a:lnTo>
                <a:lnTo>
                  <a:pt x="3071" y="831"/>
                </a:lnTo>
                <a:lnTo>
                  <a:pt x="3060" y="821"/>
                </a:lnTo>
                <a:lnTo>
                  <a:pt x="3050" y="816"/>
                </a:lnTo>
                <a:lnTo>
                  <a:pt x="3060" y="831"/>
                </a:lnTo>
                <a:lnTo>
                  <a:pt x="3076" y="868"/>
                </a:lnTo>
                <a:lnTo>
                  <a:pt x="3086" y="915"/>
                </a:lnTo>
                <a:lnTo>
                  <a:pt x="3091" y="925"/>
                </a:lnTo>
                <a:lnTo>
                  <a:pt x="3086" y="920"/>
                </a:lnTo>
                <a:lnTo>
                  <a:pt x="3071" y="873"/>
                </a:lnTo>
                <a:lnTo>
                  <a:pt x="3081" y="920"/>
                </a:lnTo>
                <a:lnTo>
                  <a:pt x="3081" y="935"/>
                </a:lnTo>
                <a:lnTo>
                  <a:pt x="3076" y="940"/>
                </a:lnTo>
                <a:lnTo>
                  <a:pt x="3071" y="935"/>
                </a:lnTo>
                <a:lnTo>
                  <a:pt x="3065" y="925"/>
                </a:lnTo>
                <a:lnTo>
                  <a:pt x="3060" y="925"/>
                </a:lnTo>
                <a:lnTo>
                  <a:pt x="3065" y="946"/>
                </a:lnTo>
                <a:lnTo>
                  <a:pt x="3071" y="951"/>
                </a:lnTo>
                <a:lnTo>
                  <a:pt x="3076" y="946"/>
                </a:lnTo>
                <a:lnTo>
                  <a:pt x="3081" y="946"/>
                </a:lnTo>
                <a:lnTo>
                  <a:pt x="3081" y="951"/>
                </a:lnTo>
                <a:lnTo>
                  <a:pt x="3076" y="956"/>
                </a:lnTo>
                <a:lnTo>
                  <a:pt x="3076" y="961"/>
                </a:lnTo>
                <a:lnTo>
                  <a:pt x="3081" y="982"/>
                </a:lnTo>
                <a:lnTo>
                  <a:pt x="3076" y="998"/>
                </a:lnTo>
                <a:lnTo>
                  <a:pt x="3065" y="1034"/>
                </a:lnTo>
                <a:lnTo>
                  <a:pt x="3060" y="1029"/>
                </a:lnTo>
                <a:lnTo>
                  <a:pt x="3050" y="1034"/>
                </a:lnTo>
                <a:lnTo>
                  <a:pt x="3045" y="1039"/>
                </a:lnTo>
                <a:lnTo>
                  <a:pt x="3045" y="1044"/>
                </a:lnTo>
                <a:lnTo>
                  <a:pt x="3050" y="1050"/>
                </a:lnTo>
                <a:lnTo>
                  <a:pt x="3039" y="1065"/>
                </a:lnTo>
                <a:lnTo>
                  <a:pt x="3034" y="1086"/>
                </a:lnTo>
                <a:lnTo>
                  <a:pt x="3034" y="1102"/>
                </a:lnTo>
                <a:lnTo>
                  <a:pt x="3045" y="1122"/>
                </a:lnTo>
                <a:lnTo>
                  <a:pt x="3060" y="1128"/>
                </a:lnTo>
                <a:lnTo>
                  <a:pt x="3086" y="1133"/>
                </a:lnTo>
                <a:lnTo>
                  <a:pt x="3149" y="1128"/>
                </a:lnTo>
                <a:lnTo>
                  <a:pt x="3237" y="1107"/>
                </a:lnTo>
                <a:lnTo>
                  <a:pt x="3175" y="1117"/>
                </a:lnTo>
                <a:lnTo>
                  <a:pt x="3143" y="1122"/>
                </a:lnTo>
                <a:lnTo>
                  <a:pt x="3123" y="1117"/>
                </a:lnTo>
                <a:lnTo>
                  <a:pt x="3102" y="1112"/>
                </a:lnTo>
                <a:lnTo>
                  <a:pt x="3117" y="1112"/>
                </a:lnTo>
                <a:lnTo>
                  <a:pt x="3185" y="1107"/>
                </a:lnTo>
                <a:lnTo>
                  <a:pt x="3190" y="1107"/>
                </a:lnTo>
                <a:lnTo>
                  <a:pt x="3195" y="1107"/>
                </a:lnTo>
                <a:lnTo>
                  <a:pt x="3258" y="1096"/>
                </a:lnTo>
                <a:lnTo>
                  <a:pt x="3336" y="1070"/>
                </a:lnTo>
                <a:lnTo>
                  <a:pt x="3356" y="1086"/>
                </a:lnTo>
                <a:lnTo>
                  <a:pt x="3367" y="1096"/>
                </a:lnTo>
                <a:lnTo>
                  <a:pt x="3382" y="1122"/>
                </a:lnTo>
                <a:lnTo>
                  <a:pt x="3388" y="1117"/>
                </a:lnTo>
                <a:lnTo>
                  <a:pt x="3398" y="1122"/>
                </a:lnTo>
                <a:lnTo>
                  <a:pt x="3398" y="1133"/>
                </a:lnTo>
                <a:lnTo>
                  <a:pt x="3403" y="1133"/>
                </a:lnTo>
                <a:lnTo>
                  <a:pt x="3403" y="1122"/>
                </a:lnTo>
                <a:lnTo>
                  <a:pt x="3424" y="1128"/>
                </a:lnTo>
                <a:lnTo>
                  <a:pt x="3429" y="1128"/>
                </a:lnTo>
                <a:lnTo>
                  <a:pt x="3429" y="1122"/>
                </a:lnTo>
                <a:lnTo>
                  <a:pt x="3429" y="1107"/>
                </a:lnTo>
                <a:lnTo>
                  <a:pt x="3414" y="1091"/>
                </a:lnTo>
                <a:lnTo>
                  <a:pt x="3403" y="1081"/>
                </a:lnTo>
                <a:lnTo>
                  <a:pt x="3382" y="1076"/>
                </a:lnTo>
                <a:lnTo>
                  <a:pt x="3367" y="1060"/>
                </a:lnTo>
                <a:lnTo>
                  <a:pt x="3382" y="1055"/>
                </a:lnTo>
                <a:lnTo>
                  <a:pt x="3403" y="1044"/>
                </a:lnTo>
                <a:lnTo>
                  <a:pt x="3388" y="1050"/>
                </a:lnTo>
                <a:lnTo>
                  <a:pt x="3403" y="1029"/>
                </a:lnTo>
                <a:lnTo>
                  <a:pt x="3408" y="1029"/>
                </a:lnTo>
                <a:lnTo>
                  <a:pt x="3414" y="1029"/>
                </a:lnTo>
                <a:lnTo>
                  <a:pt x="3408" y="1029"/>
                </a:lnTo>
                <a:lnTo>
                  <a:pt x="3450" y="1008"/>
                </a:lnTo>
                <a:lnTo>
                  <a:pt x="3408" y="1018"/>
                </a:lnTo>
                <a:lnTo>
                  <a:pt x="3408" y="1013"/>
                </a:lnTo>
                <a:lnTo>
                  <a:pt x="3414" y="987"/>
                </a:lnTo>
                <a:lnTo>
                  <a:pt x="3429" y="961"/>
                </a:lnTo>
                <a:lnTo>
                  <a:pt x="3434" y="951"/>
                </a:lnTo>
                <a:lnTo>
                  <a:pt x="3429" y="946"/>
                </a:lnTo>
                <a:lnTo>
                  <a:pt x="3434" y="946"/>
                </a:lnTo>
                <a:lnTo>
                  <a:pt x="3460" y="992"/>
                </a:lnTo>
                <a:lnTo>
                  <a:pt x="3471" y="1008"/>
                </a:lnTo>
                <a:lnTo>
                  <a:pt x="3471" y="1013"/>
                </a:lnTo>
                <a:lnTo>
                  <a:pt x="3471" y="1018"/>
                </a:lnTo>
                <a:lnTo>
                  <a:pt x="3476" y="1018"/>
                </a:lnTo>
                <a:lnTo>
                  <a:pt x="3476" y="1024"/>
                </a:lnTo>
                <a:lnTo>
                  <a:pt x="3481" y="1034"/>
                </a:lnTo>
                <a:lnTo>
                  <a:pt x="3481" y="1029"/>
                </a:lnTo>
                <a:lnTo>
                  <a:pt x="3481" y="1034"/>
                </a:lnTo>
                <a:lnTo>
                  <a:pt x="3481" y="1029"/>
                </a:lnTo>
                <a:lnTo>
                  <a:pt x="3465" y="977"/>
                </a:lnTo>
                <a:lnTo>
                  <a:pt x="3460" y="982"/>
                </a:lnTo>
                <a:lnTo>
                  <a:pt x="3434" y="940"/>
                </a:lnTo>
                <a:lnTo>
                  <a:pt x="3434" y="915"/>
                </a:lnTo>
                <a:lnTo>
                  <a:pt x="3450" y="935"/>
                </a:lnTo>
                <a:lnTo>
                  <a:pt x="3460" y="925"/>
                </a:lnTo>
                <a:lnTo>
                  <a:pt x="3471" y="935"/>
                </a:lnTo>
                <a:lnTo>
                  <a:pt x="3476" y="940"/>
                </a:lnTo>
                <a:lnTo>
                  <a:pt x="3476" y="920"/>
                </a:lnTo>
                <a:lnTo>
                  <a:pt x="3471" y="852"/>
                </a:lnTo>
                <a:lnTo>
                  <a:pt x="3465" y="831"/>
                </a:lnTo>
                <a:lnTo>
                  <a:pt x="3450" y="790"/>
                </a:lnTo>
                <a:lnTo>
                  <a:pt x="3439" y="774"/>
                </a:lnTo>
                <a:lnTo>
                  <a:pt x="3424" y="769"/>
                </a:lnTo>
                <a:lnTo>
                  <a:pt x="3403" y="764"/>
                </a:lnTo>
                <a:lnTo>
                  <a:pt x="3398" y="759"/>
                </a:lnTo>
                <a:lnTo>
                  <a:pt x="3398" y="753"/>
                </a:lnTo>
                <a:lnTo>
                  <a:pt x="3408" y="753"/>
                </a:lnTo>
                <a:lnTo>
                  <a:pt x="3429" y="753"/>
                </a:lnTo>
                <a:lnTo>
                  <a:pt x="3450" y="774"/>
                </a:lnTo>
                <a:lnTo>
                  <a:pt x="3471" y="795"/>
                </a:lnTo>
                <a:lnTo>
                  <a:pt x="3476" y="821"/>
                </a:lnTo>
                <a:lnTo>
                  <a:pt x="3486" y="837"/>
                </a:lnTo>
                <a:lnTo>
                  <a:pt x="3476" y="805"/>
                </a:lnTo>
                <a:lnTo>
                  <a:pt x="3476" y="790"/>
                </a:lnTo>
                <a:lnTo>
                  <a:pt x="3481" y="800"/>
                </a:lnTo>
                <a:lnTo>
                  <a:pt x="3486" y="805"/>
                </a:lnTo>
                <a:lnTo>
                  <a:pt x="3491" y="811"/>
                </a:lnTo>
                <a:lnTo>
                  <a:pt x="3507" y="800"/>
                </a:lnTo>
                <a:lnTo>
                  <a:pt x="3512" y="805"/>
                </a:lnTo>
                <a:lnTo>
                  <a:pt x="3507" y="847"/>
                </a:lnTo>
                <a:lnTo>
                  <a:pt x="3507" y="899"/>
                </a:lnTo>
                <a:lnTo>
                  <a:pt x="3512" y="925"/>
                </a:lnTo>
                <a:lnTo>
                  <a:pt x="3523" y="935"/>
                </a:lnTo>
                <a:lnTo>
                  <a:pt x="3533" y="935"/>
                </a:lnTo>
                <a:lnTo>
                  <a:pt x="3538" y="925"/>
                </a:lnTo>
                <a:lnTo>
                  <a:pt x="3538" y="915"/>
                </a:lnTo>
                <a:lnTo>
                  <a:pt x="3528" y="909"/>
                </a:lnTo>
                <a:lnTo>
                  <a:pt x="3517" y="909"/>
                </a:lnTo>
                <a:lnTo>
                  <a:pt x="3517" y="904"/>
                </a:lnTo>
                <a:lnTo>
                  <a:pt x="3517" y="894"/>
                </a:lnTo>
                <a:lnTo>
                  <a:pt x="3533" y="868"/>
                </a:lnTo>
                <a:lnTo>
                  <a:pt x="3543" y="857"/>
                </a:lnTo>
                <a:lnTo>
                  <a:pt x="3549" y="857"/>
                </a:lnTo>
                <a:lnTo>
                  <a:pt x="3554" y="868"/>
                </a:lnTo>
                <a:lnTo>
                  <a:pt x="3554" y="894"/>
                </a:lnTo>
                <a:lnTo>
                  <a:pt x="3554" y="951"/>
                </a:lnTo>
                <a:lnTo>
                  <a:pt x="3564" y="982"/>
                </a:lnTo>
                <a:lnTo>
                  <a:pt x="3575" y="1003"/>
                </a:lnTo>
                <a:lnTo>
                  <a:pt x="3585" y="1013"/>
                </a:lnTo>
                <a:lnTo>
                  <a:pt x="3569" y="987"/>
                </a:lnTo>
                <a:lnTo>
                  <a:pt x="3569" y="977"/>
                </a:lnTo>
                <a:lnTo>
                  <a:pt x="3590" y="992"/>
                </a:lnTo>
                <a:lnTo>
                  <a:pt x="3606" y="1018"/>
                </a:lnTo>
                <a:lnTo>
                  <a:pt x="3616" y="1044"/>
                </a:lnTo>
                <a:lnTo>
                  <a:pt x="3627" y="1096"/>
                </a:lnTo>
                <a:lnTo>
                  <a:pt x="3627" y="1128"/>
                </a:lnTo>
                <a:lnTo>
                  <a:pt x="3621" y="1128"/>
                </a:lnTo>
                <a:lnTo>
                  <a:pt x="3621" y="1112"/>
                </a:lnTo>
                <a:lnTo>
                  <a:pt x="3611" y="1076"/>
                </a:lnTo>
                <a:lnTo>
                  <a:pt x="3606" y="1055"/>
                </a:lnTo>
                <a:lnTo>
                  <a:pt x="3590" y="1039"/>
                </a:lnTo>
                <a:lnTo>
                  <a:pt x="3575" y="1018"/>
                </a:lnTo>
                <a:lnTo>
                  <a:pt x="3554" y="961"/>
                </a:lnTo>
                <a:lnTo>
                  <a:pt x="3549" y="951"/>
                </a:lnTo>
                <a:lnTo>
                  <a:pt x="3543" y="966"/>
                </a:lnTo>
                <a:lnTo>
                  <a:pt x="3543" y="998"/>
                </a:lnTo>
                <a:lnTo>
                  <a:pt x="3538" y="1024"/>
                </a:lnTo>
                <a:lnTo>
                  <a:pt x="3528" y="1034"/>
                </a:lnTo>
                <a:lnTo>
                  <a:pt x="3528" y="1029"/>
                </a:lnTo>
                <a:lnTo>
                  <a:pt x="3523" y="1013"/>
                </a:lnTo>
                <a:lnTo>
                  <a:pt x="3512" y="1003"/>
                </a:lnTo>
                <a:lnTo>
                  <a:pt x="3502" y="998"/>
                </a:lnTo>
                <a:lnTo>
                  <a:pt x="3491" y="1003"/>
                </a:lnTo>
                <a:lnTo>
                  <a:pt x="3491" y="1008"/>
                </a:lnTo>
                <a:lnTo>
                  <a:pt x="3497" y="1008"/>
                </a:lnTo>
                <a:lnTo>
                  <a:pt x="3491" y="1024"/>
                </a:lnTo>
                <a:lnTo>
                  <a:pt x="3497" y="1029"/>
                </a:lnTo>
                <a:lnTo>
                  <a:pt x="3502" y="1018"/>
                </a:lnTo>
                <a:lnTo>
                  <a:pt x="3502" y="1024"/>
                </a:lnTo>
                <a:lnTo>
                  <a:pt x="3502" y="1034"/>
                </a:lnTo>
                <a:lnTo>
                  <a:pt x="3507" y="1034"/>
                </a:lnTo>
                <a:lnTo>
                  <a:pt x="3517" y="1065"/>
                </a:lnTo>
                <a:lnTo>
                  <a:pt x="3507" y="1096"/>
                </a:lnTo>
                <a:lnTo>
                  <a:pt x="3486" y="1039"/>
                </a:lnTo>
                <a:lnTo>
                  <a:pt x="3491" y="1060"/>
                </a:lnTo>
                <a:lnTo>
                  <a:pt x="3486" y="1055"/>
                </a:lnTo>
                <a:lnTo>
                  <a:pt x="3507" y="1107"/>
                </a:lnTo>
                <a:lnTo>
                  <a:pt x="3497" y="1143"/>
                </a:lnTo>
                <a:lnTo>
                  <a:pt x="3491" y="1179"/>
                </a:lnTo>
                <a:lnTo>
                  <a:pt x="3486" y="1185"/>
                </a:lnTo>
                <a:lnTo>
                  <a:pt x="3486" y="1169"/>
                </a:lnTo>
                <a:lnTo>
                  <a:pt x="3481" y="1164"/>
                </a:lnTo>
                <a:lnTo>
                  <a:pt x="3465" y="1242"/>
                </a:lnTo>
                <a:lnTo>
                  <a:pt x="3476" y="1211"/>
                </a:lnTo>
                <a:lnTo>
                  <a:pt x="3481" y="1200"/>
                </a:lnTo>
                <a:lnTo>
                  <a:pt x="3486" y="1205"/>
                </a:lnTo>
                <a:lnTo>
                  <a:pt x="3491" y="1195"/>
                </a:lnTo>
                <a:lnTo>
                  <a:pt x="3491" y="1257"/>
                </a:lnTo>
                <a:lnTo>
                  <a:pt x="3491" y="1273"/>
                </a:lnTo>
                <a:lnTo>
                  <a:pt x="3491" y="1268"/>
                </a:lnTo>
                <a:lnTo>
                  <a:pt x="3497" y="1200"/>
                </a:lnTo>
                <a:lnTo>
                  <a:pt x="3502" y="1164"/>
                </a:lnTo>
                <a:lnTo>
                  <a:pt x="3507" y="1159"/>
                </a:lnTo>
                <a:lnTo>
                  <a:pt x="3512" y="1164"/>
                </a:lnTo>
                <a:lnTo>
                  <a:pt x="3523" y="1174"/>
                </a:lnTo>
                <a:lnTo>
                  <a:pt x="3523" y="1179"/>
                </a:lnTo>
                <a:lnTo>
                  <a:pt x="3523" y="1185"/>
                </a:lnTo>
                <a:lnTo>
                  <a:pt x="3533" y="1257"/>
                </a:lnTo>
                <a:lnTo>
                  <a:pt x="3538" y="1335"/>
                </a:lnTo>
                <a:lnTo>
                  <a:pt x="3533" y="1377"/>
                </a:lnTo>
                <a:lnTo>
                  <a:pt x="3528" y="1434"/>
                </a:lnTo>
                <a:lnTo>
                  <a:pt x="3523" y="1398"/>
                </a:lnTo>
                <a:lnTo>
                  <a:pt x="3523" y="1429"/>
                </a:lnTo>
                <a:lnTo>
                  <a:pt x="3523" y="1439"/>
                </a:lnTo>
                <a:lnTo>
                  <a:pt x="3517" y="1429"/>
                </a:lnTo>
                <a:lnTo>
                  <a:pt x="3507" y="1315"/>
                </a:lnTo>
                <a:lnTo>
                  <a:pt x="3497" y="1237"/>
                </a:lnTo>
                <a:lnTo>
                  <a:pt x="3497" y="1330"/>
                </a:lnTo>
                <a:lnTo>
                  <a:pt x="3512" y="1460"/>
                </a:lnTo>
                <a:lnTo>
                  <a:pt x="3533" y="1616"/>
                </a:lnTo>
                <a:lnTo>
                  <a:pt x="3528" y="1673"/>
                </a:lnTo>
                <a:lnTo>
                  <a:pt x="3528" y="1657"/>
                </a:lnTo>
                <a:lnTo>
                  <a:pt x="3517" y="1626"/>
                </a:lnTo>
                <a:lnTo>
                  <a:pt x="3517" y="1611"/>
                </a:lnTo>
                <a:lnTo>
                  <a:pt x="3523" y="1647"/>
                </a:lnTo>
                <a:lnTo>
                  <a:pt x="3523" y="1663"/>
                </a:lnTo>
                <a:lnTo>
                  <a:pt x="3517" y="1657"/>
                </a:lnTo>
                <a:lnTo>
                  <a:pt x="3512" y="1621"/>
                </a:lnTo>
                <a:lnTo>
                  <a:pt x="3502" y="1564"/>
                </a:lnTo>
                <a:lnTo>
                  <a:pt x="3497" y="1528"/>
                </a:lnTo>
                <a:lnTo>
                  <a:pt x="3497" y="1522"/>
                </a:lnTo>
                <a:lnTo>
                  <a:pt x="3491" y="1528"/>
                </a:lnTo>
                <a:lnTo>
                  <a:pt x="3497" y="1538"/>
                </a:lnTo>
                <a:lnTo>
                  <a:pt x="3486" y="1502"/>
                </a:lnTo>
                <a:lnTo>
                  <a:pt x="3486" y="1491"/>
                </a:lnTo>
                <a:lnTo>
                  <a:pt x="3486" y="1512"/>
                </a:lnTo>
                <a:lnTo>
                  <a:pt x="3497" y="1564"/>
                </a:lnTo>
                <a:lnTo>
                  <a:pt x="3512" y="1621"/>
                </a:lnTo>
                <a:lnTo>
                  <a:pt x="3517" y="1673"/>
                </a:lnTo>
                <a:lnTo>
                  <a:pt x="3512" y="1668"/>
                </a:lnTo>
                <a:lnTo>
                  <a:pt x="3512" y="1652"/>
                </a:lnTo>
                <a:lnTo>
                  <a:pt x="3512" y="1668"/>
                </a:lnTo>
                <a:lnTo>
                  <a:pt x="3507" y="1663"/>
                </a:lnTo>
                <a:lnTo>
                  <a:pt x="3507" y="1652"/>
                </a:lnTo>
                <a:lnTo>
                  <a:pt x="3502" y="1611"/>
                </a:lnTo>
                <a:lnTo>
                  <a:pt x="3491" y="1564"/>
                </a:lnTo>
                <a:lnTo>
                  <a:pt x="3497" y="1585"/>
                </a:lnTo>
                <a:lnTo>
                  <a:pt x="3497" y="1595"/>
                </a:lnTo>
                <a:lnTo>
                  <a:pt x="3491" y="1585"/>
                </a:lnTo>
                <a:lnTo>
                  <a:pt x="3497" y="1621"/>
                </a:lnTo>
                <a:lnTo>
                  <a:pt x="3497" y="1626"/>
                </a:lnTo>
                <a:lnTo>
                  <a:pt x="3502" y="1663"/>
                </a:lnTo>
                <a:lnTo>
                  <a:pt x="3491" y="1657"/>
                </a:lnTo>
                <a:lnTo>
                  <a:pt x="3481" y="1626"/>
                </a:lnTo>
                <a:lnTo>
                  <a:pt x="3465" y="1538"/>
                </a:lnTo>
                <a:lnTo>
                  <a:pt x="3481" y="1631"/>
                </a:lnTo>
                <a:lnTo>
                  <a:pt x="3460" y="1538"/>
                </a:lnTo>
                <a:lnTo>
                  <a:pt x="3465" y="1579"/>
                </a:lnTo>
                <a:lnTo>
                  <a:pt x="3471" y="1595"/>
                </a:lnTo>
                <a:lnTo>
                  <a:pt x="3465" y="1585"/>
                </a:lnTo>
                <a:lnTo>
                  <a:pt x="3471" y="1616"/>
                </a:lnTo>
                <a:lnTo>
                  <a:pt x="3476" y="1657"/>
                </a:lnTo>
                <a:lnTo>
                  <a:pt x="3471" y="1663"/>
                </a:lnTo>
                <a:lnTo>
                  <a:pt x="3465" y="1663"/>
                </a:lnTo>
                <a:lnTo>
                  <a:pt x="3471" y="1673"/>
                </a:lnTo>
                <a:lnTo>
                  <a:pt x="3481" y="1683"/>
                </a:lnTo>
                <a:lnTo>
                  <a:pt x="3486" y="1709"/>
                </a:lnTo>
                <a:lnTo>
                  <a:pt x="3476" y="1720"/>
                </a:lnTo>
                <a:lnTo>
                  <a:pt x="3465" y="1715"/>
                </a:lnTo>
                <a:lnTo>
                  <a:pt x="3424" y="1694"/>
                </a:lnTo>
                <a:lnTo>
                  <a:pt x="3408" y="1689"/>
                </a:lnTo>
                <a:lnTo>
                  <a:pt x="3393" y="1694"/>
                </a:lnTo>
                <a:lnTo>
                  <a:pt x="3372" y="1621"/>
                </a:lnTo>
                <a:lnTo>
                  <a:pt x="3398" y="1605"/>
                </a:lnTo>
                <a:lnTo>
                  <a:pt x="3408" y="1600"/>
                </a:lnTo>
                <a:lnTo>
                  <a:pt x="3398" y="1569"/>
                </a:lnTo>
                <a:lnTo>
                  <a:pt x="3377" y="1590"/>
                </a:lnTo>
                <a:lnTo>
                  <a:pt x="3367" y="1611"/>
                </a:lnTo>
                <a:lnTo>
                  <a:pt x="3294" y="1408"/>
                </a:lnTo>
                <a:lnTo>
                  <a:pt x="3325" y="1486"/>
                </a:lnTo>
                <a:lnTo>
                  <a:pt x="3372" y="1637"/>
                </a:lnTo>
                <a:lnTo>
                  <a:pt x="3377" y="1647"/>
                </a:lnTo>
                <a:lnTo>
                  <a:pt x="3372" y="1652"/>
                </a:lnTo>
                <a:lnTo>
                  <a:pt x="3346" y="1579"/>
                </a:lnTo>
                <a:lnTo>
                  <a:pt x="3362" y="1637"/>
                </a:lnTo>
                <a:lnTo>
                  <a:pt x="3362" y="1652"/>
                </a:lnTo>
                <a:lnTo>
                  <a:pt x="3356" y="1668"/>
                </a:lnTo>
                <a:lnTo>
                  <a:pt x="3351" y="1657"/>
                </a:lnTo>
                <a:lnTo>
                  <a:pt x="3346" y="1657"/>
                </a:lnTo>
                <a:lnTo>
                  <a:pt x="3341" y="1657"/>
                </a:lnTo>
                <a:lnTo>
                  <a:pt x="3330" y="1647"/>
                </a:lnTo>
                <a:lnTo>
                  <a:pt x="3325" y="1642"/>
                </a:lnTo>
                <a:lnTo>
                  <a:pt x="3336" y="1642"/>
                </a:lnTo>
                <a:lnTo>
                  <a:pt x="3341" y="1642"/>
                </a:lnTo>
                <a:lnTo>
                  <a:pt x="3346" y="1637"/>
                </a:lnTo>
                <a:lnTo>
                  <a:pt x="3330" y="1611"/>
                </a:lnTo>
                <a:lnTo>
                  <a:pt x="3320" y="1595"/>
                </a:lnTo>
                <a:lnTo>
                  <a:pt x="3310" y="1590"/>
                </a:lnTo>
                <a:lnTo>
                  <a:pt x="3299" y="1595"/>
                </a:lnTo>
                <a:lnTo>
                  <a:pt x="3315" y="1600"/>
                </a:lnTo>
                <a:lnTo>
                  <a:pt x="3336" y="1626"/>
                </a:lnTo>
                <a:lnTo>
                  <a:pt x="3336" y="1631"/>
                </a:lnTo>
                <a:lnTo>
                  <a:pt x="3325" y="1631"/>
                </a:lnTo>
                <a:lnTo>
                  <a:pt x="3315" y="1626"/>
                </a:lnTo>
                <a:lnTo>
                  <a:pt x="3304" y="1631"/>
                </a:lnTo>
                <a:lnTo>
                  <a:pt x="3299" y="1631"/>
                </a:lnTo>
                <a:lnTo>
                  <a:pt x="3299" y="1637"/>
                </a:lnTo>
                <a:lnTo>
                  <a:pt x="3310" y="1647"/>
                </a:lnTo>
                <a:lnTo>
                  <a:pt x="3330" y="1657"/>
                </a:lnTo>
                <a:lnTo>
                  <a:pt x="3351" y="1678"/>
                </a:lnTo>
                <a:lnTo>
                  <a:pt x="3351" y="1683"/>
                </a:lnTo>
                <a:lnTo>
                  <a:pt x="3351" y="1689"/>
                </a:lnTo>
                <a:lnTo>
                  <a:pt x="3346" y="1704"/>
                </a:lnTo>
                <a:lnTo>
                  <a:pt x="3341" y="1704"/>
                </a:lnTo>
                <a:lnTo>
                  <a:pt x="3330" y="1704"/>
                </a:lnTo>
                <a:lnTo>
                  <a:pt x="3330" y="1709"/>
                </a:lnTo>
                <a:lnTo>
                  <a:pt x="3341" y="1715"/>
                </a:lnTo>
                <a:lnTo>
                  <a:pt x="3320" y="1735"/>
                </a:lnTo>
                <a:lnTo>
                  <a:pt x="3320" y="1746"/>
                </a:lnTo>
                <a:lnTo>
                  <a:pt x="3320" y="1756"/>
                </a:lnTo>
                <a:lnTo>
                  <a:pt x="3320" y="1772"/>
                </a:lnTo>
                <a:lnTo>
                  <a:pt x="3315" y="1782"/>
                </a:lnTo>
                <a:lnTo>
                  <a:pt x="3299" y="1777"/>
                </a:lnTo>
                <a:lnTo>
                  <a:pt x="3289" y="1772"/>
                </a:lnTo>
                <a:lnTo>
                  <a:pt x="3294" y="1808"/>
                </a:lnTo>
                <a:lnTo>
                  <a:pt x="3263" y="1829"/>
                </a:lnTo>
                <a:lnTo>
                  <a:pt x="3258" y="1829"/>
                </a:lnTo>
                <a:lnTo>
                  <a:pt x="3252" y="1813"/>
                </a:lnTo>
                <a:lnTo>
                  <a:pt x="3242" y="1808"/>
                </a:lnTo>
                <a:lnTo>
                  <a:pt x="3232" y="1808"/>
                </a:lnTo>
                <a:lnTo>
                  <a:pt x="3211" y="1824"/>
                </a:lnTo>
                <a:lnTo>
                  <a:pt x="3195" y="1834"/>
                </a:lnTo>
                <a:lnTo>
                  <a:pt x="3190" y="1844"/>
                </a:lnTo>
                <a:lnTo>
                  <a:pt x="3206" y="1855"/>
                </a:lnTo>
                <a:lnTo>
                  <a:pt x="3221" y="1855"/>
                </a:lnTo>
                <a:lnTo>
                  <a:pt x="3237" y="1855"/>
                </a:lnTo>
                <a:lnTo>
                  <a:pt x="3242" y="1865"/>
                </a:lnTo>
                <a:lnTo>
                  <a:pt x="3247" y="1876"/>
                </a:lnTo>
                <a:lnTo>
                  <a:pt x="3252" y="1876"/>
                </a:lnTo>
                <a:lnTo>
                  <a:pt x="3263" y="1860"/>
                </a:lnTo>
                <a:lnTo>
                  <a:pt x="3263" y="1855"/>
                </a:lnTo>
                <a:lnTo>
                  <a:pt x="3263" y="1860"/>
                </a:lnTo>
                <a:lnTo>
                  <a:pt x="3258" y="1870"/>
                </a:lnTo>
                <a:lnTo>
                  <a:pt x="3252" y="1876"/>
                </a:lnTo>
                <a:lnTo>
                  <a:pt x="3252" y="1881"/>
                </a:lnTo>
                <a:lnTo>
                  <a:pt x="3258" y="1891"/>
                </a:lnTo>
                <a:lnTo>
                  <a:pt x="3278" y="1865"/>
                </a:lnTo>
                <a:lnTo>
                  <a:pt x="3268" y="1902"/>
                </a:lnTo>
                <a:lnTo>
                  <a:pt x="3252" y="1922"/>
                </a:lnTo>
                <a:lnTo>
                  <a:pt x="3242" y="1933"/>
                </a:lnTo>
                <a:lnTo>
                  <a:pt x="3258" y="1922"/>
                </a:lnTo>
                <a:lnTo>
                  <a:pt x="3289" y="1902"/>
                </a:lnTo>
                <a:lnTo>
                  <a:pt x="3284" y="1912"/>
                </a:lnTo>
                <a:lnTo>
                  <a:pt x="3278" y="1922"/>
                </a:lnTo>
                <a:lnTo>
                  <a:pt x="3299" y="1891"/>
                </a:lnTo>
                <a:lnTo>
                  <a:pt x="3304" y="1928"/>
                </a:lnTo>
                <a:lnTo>
                  <a:pt x="3304" y="1943"/>
                </a:lnTo>
                <a:lnTo>
                  <a:pt x="3299" y="1943"/>
                </a:lnTo>
                <a:lnTo>
                  <a:pt x="3294" y="1938"/>
                </a:lnTo>
                <a:lnTo>
                  <a:pt x="3289" y="1933"/>
                </a:lnTo>
                <a:lnTo>
                  <a:pt x="3268" y="1938"/>
                </a:lnTo>
                <a:lnTo>
                  <a:pt x="3258" y="1948"/>
                </a:lnTo>
                <a:lnTo>
                  <a:pt x="3252" y="1954"/>
                </a:lnTo>
                <a:lnTo>
                  <a:pt x="3237" y="1995"/>
                </a:lnTo>
                <a:lnTo>
                  <a:pt x="3232" y="2005"/>
                </a:lnTo>
                <a:lnTo>
                  <a:pt x="3232" y="2011"/>
                </a:lnTo>
                <a:lnTo>
                  <a:pt x="3242" y="2011"/>
                </a:lnTo>
                <a:lnTo>
                  <a:pt x="3273" y="1995"/>
                </a:lnTo>
                <a:lnTo>
                  <a:pt x="3273" y="1990"/>
                </a:lnTo>
                <a:lnTo>
                  <a:pt x="3268" y="1990"/>
                </a:lnTo>
                <a:lnTo>
                  <a:pt x="3252" y="1990"/>
                </a:lnTo>
                <a:lnTo>
                  <a:pt x="3263" y="1974"/>
                </a:lnTo>
                <a:lnTo>
                  <a:pt x="3289" y="1985"/>
                </a:lnTo>
                <a:lnTo>
                  <a:pt x="3294" y="1990"/>
                </a:lnTo>
                <a:lnTo>
                  <a:pt x="3289" y="1990"/>
                </a:lnTo>
                <a:lnTo>
                  <a:pt x="3289" y="1995"/>
                </a:lnTo>
                <a:lnTo>
                  <a:pt x="3289" y="2005"/>
                </a:lnTo>
                <a:lnTo>
                  <a:pt x="3284" y="2011"/>
                </a:lnTo>
                <a:lnTo>
                  <a:pt x="3278" y="2021"/>
                </a:lnTo>
                <a:lnTo>
                  <a:pt x="3263" y="2011"/>
                </a:lnTo>
                <a:lnTo>
                  <a:pt x="3258" y="2011"/>
                </a:lnTo>
                <a:lnTo>
                  <a:pt x="3242" y="2016"/>
                </a:lnTo>
                <a:lnTo>
                  <a:pt x="3237" y="2021"/>
                </a:lnTo>
                <a:lnTo>
                  <a:pt x="3247" y="2026"/>
                </a:lnTo>
                <a:lnTo>
                  <a:pt x="3258" y="2031"/>
                </a:lnTo>
                <a:lnTo>
                  <a:pt x="3263" y="2031"/>
                </a:lnTo>
                <a:lnTo>
                  <a:pt x="3263" y="2037"/>
                </a:lnTo>
                <a:lnTo>
                  <a:pt x="3252" y="2052"/>
                </a:lnTo>
                <a:lnTo>
                  <a:pt x="3232" y="2068"/>
                </a:lnTo>
                <a:lnTo>
                  <a:pt x="3221" y="2073"/>
                </a:lnTo>
                <a:lnTo>
                  <a:pt x="3216" y="2073"/>
                </a:lnTo>
                <a:lnTo>
                  <a:pt x="3211" y="2073"/>
                </a:lnTo>
                <a:lnTo>
                  <a:pt x="3211" y="2068"/>
                </a:lnTo>
                <a:lnTo>
                  <a:pt x="3226" y="2057"/>
                </a:lnTo>
                <a:lnTo>
                  <a:pt x="3211" y="2052"/>
                </a:lnTo>
                <a:lnTo>
                  <a:pt x="3180" y="2042"/>
                </a:lnTo>
                <a:lnTo>
                  <a:pt x="3175" y="2042"/>
                </a:lnTo>
                <a:lnTo>
                  <a:pt x="3175" y="2052"/>
                </a:lnTo>
                <a:lnTo>
                  <a:pt x="3169" y="2057"/>
                </a:lnTo>
                <a:lnTo>
                  <a:pt x="3164" y="2057"/>
                </a:lnTo>
                <a:lnTo>
                  <a:pt x="3169" y="2052"/>
                </a:lnTo>
                <a:lnTo>
                  <a:pt x="3164" y="2047"/>
                </a:lnTo>
                <a:lnTo>
                  <a:pt x="3154" y="2052"/>
                </a:lnTo>
                <a:lnTo>
                  <a:pt x="3149" y="2057"/>
                </a:lnTo>
                <a:lnTo>
                  <a:pt x="3149" y="2068"/>
                </a:lnTo>
                <a:lnTo>
                  <a:pt x="3143" y="2068"/>
                </a:lnTo>
                <a:lnTo>
                  <a:pt x="3133" y="2068"/>
                </a:lnTo>
                <a:lnTo>
                  <a:pt x="3128" y="2073"/>
                </a:lnTo>
                <a:lnTo>
                  <a:pt x="3128" y="2078"/>
                </a:lnTo>
                <a:lnTo>
                  <a:pt x="3128" y="2083"/>
                </a:lnTo>
                <a:lnTo>
                  <a:pt x="3133" y="2089"/>
                </a:lnTo>
                <a:lnTo>
                  <a:pt x="3143" y="2089"/>
                </a:lnTo>
                <a:lnTo>
                  <a:pt x="3149" y="2094"/>
                </a:lnTo>
                <a:lnTo>
                  <a:pt x="3149" y="2099"/>
                </a:lnTo>
                <a:lnTo>
                  <a:pt x="3154" y="2109"/>
                </a:lnTo>
                <a:lnTo>
                  <a:pt x="3149" y="2115"/>
                </a:lnTo>
                <a:lnTo>
                  <a:pt x="3143" y="2120"/>
                </a:lnTo>
                <a:lnTo>
                  <a:pt x="3128" y="2120"/>
                </a:lnTo>
                <a:lnTo>
                  <a:pt x="3112" y="2115"/>
                </a:lnTo>
                <a:lnTo>
                  <a:pt x="3117" y="2120"/>
                </a:lnTo>
                <a:lnTo>
                  <a:pt x="3123" y="2130"/>
                </a:lnTo>
                <a:lnTo>
                  <a:pt x="3123" y="2135"/>
                </a:lnTo>
                <a:lnTo>
                  <a:pt x="3112" y="2135"/>
                </a:lnTo>
                <a:lnTo>
                  <a:pt x="3112" y="2146"/>
                </a:lnTo>
                <a:lnTo>
                  <a:pt x="3112" y="2156"/>
                </a:lnTo>
                <a:lnTo>
                  <a:pt x="3107" y="2156"/>
                </a:lnTo>
                <a:lnTo>
                  <a:pt x="3091" y="2161"/>
                </a:lnTo>
                <a:lnTo>
                  <a:pt x="3081" y="2167"/>
                </a:lnTo>
                <a:lnTo>
                  <a:pt x="3086" y="2167"/>
                </a:lnTo>
                <a:lnTo>
                  <a:pt x="3091" y="2172"/>
                </a:lnTo>
                <a:lnTo>
                  <a:pt x="3091" y="2182"/>
                </a:lnTo>
                <a:lnTo>
                  <a:pt x="3091" y="2187"/>
                </a:lnTo>
                <a:lnTo>
                  <a:pt x="3086" y="2192"/>
                </a:lnTo>
                <a:lnTo>
                  <a:pt x="3097" y="2198"/>
                </a:lnTo>
                <a:lnTo>
                  <a:pt x="3102" y="2203"/>
                </a:lnTo>
                <a:lnTo>
                  <a:pt x="3102" y="2208"/>
                </a:lnTo>
                <a:lnTo>
                  <a:pt x="3102" y="2213"/>
                </a:lnTo>
                <a:lnTo>
                  <a:pt x="3107" y="2213"/>
                </a:lnTo>
                <a:lnTo>
                  <a:pt x="3112" y="2213"/>
                </a:lnTo>
                <a:lnTo>
                  <a:pt x="3117" y="2213"/>
                </a:lnTo>
                <a:lnTo>
                  <a:pt x="3117" y="2218"/>
                </a:lnTo>
                <a:lnTo>
                  <a:pt x="3123" y="2224"/>
                </a:lnTo>
                <a:lnTo>
                  <a:pt x="3128" y="2224"/>
                </a:lnTo>
                <a:lnTo>
                  <a:pt x="3138" y="2229"/>
                </a:lnTo>
                <a:lnTo>
                  <a:pt x="3143" y="2229"/>
                </a:lnTo>
                <a:lnTo>
                  <a:pt x="3149" y="2229"/>
                </a:lnTo>
                <a:lnTo>
                  <a:pt x="3154" y="2234"/>
                </a:lnTo>
                <a:lnTo>
                  <a:pt x="3154" y="2239"/>
                </a:lnTo>
                <a:lnTo>
                  <a:pt x="3159" y="2250"/>
                </a:lnTo>
                <a:lnTo>
                  <a:pt x="3169" y="2260"/>
                </a:lnTo>
                <a:lnTo>
                  <a:pt x="3169" y="2265"/>
                </a:lnTo>
                <a:lnTo>
                  <a:pt x="3164" y="2270"/>
                </a:lnTo>
                <a:lnTo>
                  <a:pt x="3164" y="2286"/>
                </a:lnTo>
                <a:lnTo>
                  <a:pt x="3169" y="2291"/>
                </a:lnTo>
                <a:lnTo>
                  <a:pt x="3169" y="2317"/>
                </a:lnTo>
                <a:lnTo>
                  <a:pt x="3175" y="2333"/>
                </a:lnTo>
                <a:lnTo>
                  <a:pt x="3195" y="2380"/>
                </a:lnTo>
                <a:lnTo>
                  <a:pt x="3190" y="2374"/>
                </a:lnTo>
                <a:lnTo>
                  <a:pt x="3185" y="2364"/>
                </a:lnTo>
                <a:lnTo>
                  <a:pt x="3180" y="2359"/>
                </a:lnTo>
                <a:lnTo>
                  <a:pt x="3180" y="2369"/>
                </a:lnTo>
                <a:lnTo>
                  <a:pt x="3185" y="2374"/>
                </a:lnTo>
                <a:lnTo>
                  <a:pt x="3180" y="2385"/>
                </a:lnTo>
                <a:lnTo>
                  <a:pt x="3185" y="2390"/>
                </a:lnTo>
                <a:lnTo>
                  <a:pt x="3190" y="2390"/>
                </a:lnTo>
                <a:lnTo>
                  <a:pt x="3190" y="2395"/>
                </a:lnTo>
                <a:lnTo>
                  <a:pt x="3185" y="2400"/>
                </a:lnTo>
                <a:lnTo>
                  <a:pt x="3180" y="2400"/>
                </a:lnTo>
                <a:lnTo>
                  <a:pt x="3180" y="2390"/>
                </a:lnTo>
                <a:lnTo>
                  <a:pt x="3175" y="2390"/>
                </a:lnTo>
                <a:lnTo>
                  <a:pt x="3169" y="2390"/>
                </a:lnTo>
                <a:lnTo>
                  <a:pt x="3169" y="2400"/>
                </a:lnTo>
                <a:lnTo>
                  <a:pt x="3164" y="2405"/>
                </a:lnTo>
                <a:lnTo>
                  <a:pt x="3175" y="2411"/>
                </a:lnTo>
                <a:lnTo>
                  <a:pt x="3175" y="2416"/>
                </a:lnTo>
                <a:lnTo>
                  <a:pt x="3159" y="2411"/>
                </a:lnTo>
                <a:lnTo>
                  <a:pt x="3138" y="2411"/>
                </a:lnTo>
                <a:lnTo>
                  <a:pt x="3133" y="2411"/>
                </a:lnTo>
                <a:lnTo>
                  <a:pt x="3128" y="2405"/>
                </a:lnTo>
                <a:lnTo>
                  <a:pt x="3107" y="2380"/>
                </a:lnTo>
                <a:lnTo>
                  <a:pt x="3091" y="2364"/>
                </a:lnTo>
                <a:lnTo>
                  <a:pt x="3086" y="2364"/>
                </a:lnTo>
                <a:lnTo>
                  <a:pt x="3086" y="2369"/>
                </a:lnTo>
                <a:lnTo>
                  <a:pt x="3086" y="2380"/>
                </a:lnTo>
                <a:lnTo>
                  <a:pt x="3097" y="2400"/>
                </a:lnTo>
                <a:lnTo>
                  <a:pt x="3128" y="2431"/>
                </a:lnTo>
                <a:lnTo>
                  <a:pt x="3128" y="2437"/>
                </a:lnTo>
                <a:lnTo>
                  <a:pt x="3128" y="2442"/>
                </a:lnTo>
                <a:lnTo>
                  <a:pt x="3128" y="2437"/>
                </a:lnTo>
                <a:lnTo>
                  <a:pt x="3123" y="2431"/>
                </a:lnTo>
                <a:lnTo>
                  <a:pt x="3117" y="2437"/>
                </a:lnTo>
                <a:lnTo>
                  <a:pt x="3117" y="2442"/>
                </a:lnTo>
                <a:lnTo>
                  <a:pt x="3112" y="2437"/>
                </a:lnTo>
                <a:lnTo>
                  <a:pt x="3107" y="2431"/>
                </a:lnTo>
                <a:lnTo>
                  <a:pt x="3102" y="2431"/>
                </a:lnTo>
                <a:lnTo>
                  <a:pt x="3091" y="2431"/>
                </a:lnTo>
                <a:lnTo>
                  <a:pt x="3086" y="2437"/>
                </a:lnTo>
                <a:lnTo>
                  <a:pt x="3081" y="2442"/>
                </a:lnTo>
                <a:lnTo>
                  <a:pt x="3076" y="2447"/>
                </a:lnTo>
                <a:lnTo>
                  <a:pt x="3045" y="2405"/>
                </a:lnTo>
                <a:lnTo>
                  <a:pt x="3034" y="2380"/>
                </a:lnTo>
                <a:lnTo>
                  <a:pt x="3029" y="2364"/>
                </a:lnTo>
                <a:lnTo>
                  <a:pt x="3019" y="2359"/>
                </a:lnTo>
                <a:lnTo>
                  <a:pt x="3013" y="2359"/>
                </a:lnTo>
                <a:lnTo>
                  <a:pt x="3013" y="2364"/>
                </a:lnTo>
                <a:lnTo>
                  <a:pt x="3019" y="2385"/>
                </a:lnTo>
                <a:lnTo>
                  <a:pt x="3045" y="2437"/>
                </a:lnTo>
                <a:lnTo>
                  <a:pt x="3055" y="2457"/>
                </a:lnTo>
                <a:lnTo>
                  <a:pt x="3050" y="2457"/>
                </a:lnTo>
                <a:lnTo>
                  <a:pt x="3045" y="2452"/>
                </a:lnTo>
                <a:lnTo>
                  <a:pt x="3045" y="2463"/>
                </a:lnTo>
                <a:lnTo>
                  <a:pt x="3039" y="2468"/>
                </a:lnTo>
                <a:lnTo>
                  <a:pt x="3039" y="2473"/>
                </a:lnTo>
                <a:lnTo>
                  <a:pt x="3045" y="2473"/>
                </a:lnTo>
                <a:lnTo>
                  <a:pt x="3039" y="2473"/>
                </a:lnTo>
                <a:lnTo>
                  <a:pt x="3039" y="2478"/>
                </a:lnTo>
                <a:lnTo>
                  <a:pt x="3039" y="2483"/>
                </a:lnTo>
                <a:lnTo>
                  <a:pt x="3039" y="2489"/>
                </a:lnTo>
                <a:lnTo>
                  <a:pt x="3039" y="2483"/>
                </a:lnTo>
                <a:lnTo>
                  <a:pt x="3034" y="2478"/>
                </a:lnTo>
                <a:lnTo>
                  <a:pt x="3029" y="2489"/>
                </a:lnTo>
                <a:lnTo>
                  <a:pt x="3034" y="2489"/>
                </a:lnTo>
                <a:lnTo>
                  <a:pt x="3024" y="2489"/>
                </a:lnTo>
                <a:lnTo>
                  <a:pt x="3013" y="2473"/>
                </a:lnTo>
                <a:lnTo>
                  <a:pt x="3008" y="2473"/>
                </a:lnTo>
                <a:lnTo>
                  <a:pt x="3008" y="2478"/>
                </a:lnTo>
                <a:lnTo>
                  <a:pt x="3003" y="2483"/>
                </a:lnTo>
                <a:lnTo>
                  <a:pt x="2998" y="2489"/>
                </a:lnTo>
                <a:lnTo>
                  <a:pt x="2676" y="2489"/>
                </a:lnTo>
                <a:lnTo>
                  <a:pt x="2655" y="2473"/>
                </a:lnTo>
                <a:lnTo>
                  <a:pt x="2660" y="2489"/>
                </a:lnTo>
                <a:lnTo>
                  <a:pt x="2400" y="2483"/>
                </a:lnTo>
                <a:lnTo>
                  <a:pt x="2115" y="2478"/>
                </a:lnTo>
                <a:lnTo>
                  <a:pt x="2037" y="2478"/>
                </a:lnTo>
                <a:lnTo>
                  <a:pt x="1995" y="2447"/>
                </a:lnTo>
                <a:lnTo>
                  <a:pt x="1980" y="2431"/>
                </a:lnTo>
                <a:lnTo>
                  <a:pt x="1990" y="2442"/>
                </a:lnTo>
                <a:lnTo>
                  <a:pt x="2021" y="2473"/>
                </a:lnTo>
                <a:lnTo>
                  <a:pt x="1855" y="2468"/>
                </a:lnTo>
                <a:lnTo>
                  <a:pt x="1595" y="2463"/>
                </a:lnTo>
                <a:lnTo>
                  <a:pt x="1335" y="2463"/>
                </a:lnTo>
                <a:lnTo>
                  <a:pt x="1081" y="2457"/>
                </a:lnTo>
                <a:lnTo>
                  <a:pt x="816" y="2442"/>
                </a:lnTo>
                <a:lnTo>
                  <a:pt x="707" y="2437"/>
                </a:lnTo>
                <a:lnTo>
                  <a:pt x="577" y="2437"/>
                </a:lnTo>
                <a:lnTo>
                  <a:pt x="322" y="2437"/>
                </a:lnTo>
                <a:lnTo>
                  <a:pt x="333" y="2369"/>
                </a:lnTo>
                <a:lnTo>
                  <a:pt x="333" y="2364"/>
                </a:lnTo>
                <a:lnTo>
                  <a:pt x="333" y="2374"/>
                </a:lnTo>
                <a:lnTo>
                  <a:pt x="327" y="2385"/>
                </a:lnTo>
                <a:lnTo>
                  <a:pt x="327" y="2364"/>
                </a:lnTo>
                <a:lnTo>
                  <a:pt x="327" y="2348"/>
                </a:lnTo>
                <a:lnTo>
                  <a:pt x="327" y="2343"/>
                </a:lnTo>
                <a:lnTo>
                  <a:pt x="327" y="2338"/>
                </a:lnTo>
                <a:lnTo>
                  <a:pt x="327" y="2333"/>
                </a:lnTo>
                <a:lnTo>
                  <a:pt x="322" y="2343"/>
                </a:lnTo>
                <a:lnTo>
                  <a:pt x="327" y="2260"/>
                </a:lnTo>
                <a:lnTo>
                  <a:pt x="333" y="2167"/>
                </a:lnTo>
                <a:lnTo>
                  <a:pt x="327" y="2167"/>
                </a:lnTo>
                <a:lnTo>
                  <a:pt x="327" y="2203"/>
                </a:lnTo>
                <a:lnTo>
                  <a:pt x="317" y="2229"/>
                </a:lnTo>
                <a:lnTo>
                  <a:pt x="322" y="2208"/>
                </a:lnTo>
                <a:lnTo>
                  <a:pt x="322" y="2192"/>
                </a:lnTo>
                <a:lnTo>
                  <a:pt x="322" y="2208"/>
                </a:lnTo>
                <a:lnTo>
                  <a:pt x="317" y="2213"/>
                </a:lnTo>
                <a:lnTo>
                  <a:pt x="317" y="2192"/>
                </a:lnTo>
                <a:lnTo>
                  <a:pt x="322" y="2172"/>
                </a:lnTo>
                <a:lnTo>
                  <a:pt x="322" y="2182"/>
                </a:lnTo>
                <a:lnTo>
                  <a:pt x="327" y="2156"/>
                </a:lnTo>
                <a:lnTo>
                  <a:pt x="333" y="2151"/>
                </a:lnTo>
                <a:lnTo>
                  <a:pt x="333" y="2141"/>
                </a:lnTo>
                <a:lnTo>
                  <a:pt x="338" y="2120"/>
                </a:lnTo>
                <a:lnTo>
                  <a:pt x="333" y="2115"/>
                </a:lnTo>
                <a:lnTo>
                  <a:pt x="327" y="2120"/>
                </a:lnTo>
                <a:lnTo>
                  <a:pt x="327" y="2094"/>
                </a:lnTo>
                <a:lnTo>
                  <a:pt x="327" y="2083"/>
                </a:lnTo>
                <a:lnTo>
                  <a:pt x="327" y="2073"/>
                </a:lnTo>
                <a:lnTo>
                  <a:pt x="327" y="2094"/>
                </a:lnTo>
                <a:lnTo>
                  <a:pt x="333" y="2052"/>
                </a:lnTo>
                <a:lnTo>
                  <a:pt x="333" y="2057"/>
                </a:lnTo>
                <a:lnTo>
                  <a:pt x="333" y="2037"/>
                </a:lnTo>
                <a:lnTo>
                  <a:pt x="338" y="2021"/>
                </a:lnTo>
                <a:lnTo>
                  <a:pt x="333" y="2016"/>
                </a:lnTo>
                <a:lnTo>
                  <a:pt x="333" y="2037"/>
                </a:lnTo>
                <a:lnTo>
                  <a:pt x="327" y="2052"/>
                </a:lnTo>
                <a:lnTo>
                  <a:pt x="327" y="2037"/>
                </a:lnTo>
                <a:lnTo>
                  <a:pt x="327" y="2016"/>
                </a:lnTo>
                <a:lnTo>
                  <a:pt x="322" y="2057"/>
                </a:lnTo>
                <a:lnTo>
                  <a:pt x="317" y="2078"/>
                </a:lnTo>
                <a:lnTo>
                  <a:pt x="317" y="2099"/>
                </a:lnTo>
                <a:lnTo>
                  <a:pt x="322" y="2094"/>
                </a:lnTo>
                <a:lnTo>
                  <a:pt x="317" y="2130"/>
                </a:lnTo>
                <a:lnTo>
                  <a:pt x="317" y="2161"/>
                </a:lnTo>
                <a:lnTo>
                  <a:pt x="307" y="2156"/>
                </a:lnTo>
                <a:lnTo>
                  <a:pt x="307" y="2234"/>
                </a:lnTo>
                <a:lnTo>
                  <a:pt x="307" y="2307"/>
                </a:lnTo>
                <a:lnTo>
                  <a:pt x="302" y="2322"/>
                </a:lnTo>
                <a:lnTo>
                  <a:pt x="302" y="2328"/>
                </a:lnTo>
                <a:lnTo>
                  <a:pt x="302" y="2333"/>
                </a:lnTo>
                <a:lnTo>
                  <a:pt x="296" y="2338"/>
                </a:lnTo>
                <a:lnTo>
                  <a:pt x="296" y="2343"/>
                </a:lnTo>
                <a:lnTo>
                  <a:pt x="302" y="2338"/>
                </a:lnTo>
                <a:lnTo>
                  <a:pt x="296" y="2354"/>
                </a:lnTo>
                <a:lnTo>
                  <a:pt x="296" y="2359"/>
                </a:lnTo>
                <a:lnTo>
                  <a:pt x="302" y="2364"/>
                </a:lnTo>
                <a:lnTo>
                  <a:pt x="302" y="2369"/>
                </a:lnTo>
                <a:lnTo>
                  <a:pt x="307" y="2354"/>
                </a:lnTo>
                <a:lnTo>
                  <a:pt x="307" y="2343"/>
                </a:lnTo>
                <a:lnTo>
                  <a:pt x="317" y="2343"/>
                </a:lnTo>
                <a:lnTo>
                  <a:pt x="307" y="2395"/>
                </a:lnTo>
                <a:lnTo>
                  <a:pt x="302" y="2416"/>
                </a:lnTo>
                <a:lnTo>
                  <a:pt x="296" y="2426"/>
                </a:lnTo>
                <a:lnTo>
                  <a:pt x="296" y="2437"/>
                </a:lnTo>
                <a:lnTo>
                  <a:pt x="291" y="2437"/>
                </a:lnTo>
                <a:lnTo>
                  <a:pt x="239" y="2447"/>
                </a:lnTo>
                <a:lnTo>
                  <a:pt x="208" y="2457"/>
                </a:lnTo>
                <a:lnTo>
                  <a:pt x="187" y="2468"/>
                </a:lnTo>
                <a:lnTo>
                  <a:pt x="187" y="2483"/>
                </a:lnTo>
                <a:lnTo>
                  <a:pt x="192" y="2494"/>
                </a:lnTo>
                <a:lnTo>
                  <a:pt x="203" y="2499"/>
                </a:lnTo>
                <a:lnTo>
                  <a:pt x="218" y="2509"/>
                </a:lnTo>
                <a:lnTo>
                  <a:pt x="255" y="2525"/>
                </a:lnTo>
                <a:lnTo>
                  <a:pt x="291" y="2530"/>
                </a:lnTo>
                <a:lnTo>
                  <a:pt x="286" y="2598"/>
                </a:lnTo>
                <a:lnTo>
                  <a:pt x="291" y="2598"/>
                </a:lnTo>
                <a:lnTo>
                  <a:pt x="286" y="2613"/>
                </a:lnTo>
                <a:lnTo>
                  <a:pt x="286" y="2634"/>
                </a:lnTo>
                <a:lnTo>
                  <a:pt x="291" y="2650"/>
                </a:lnTo>
                <a:lnTo>
                  <a:pt x="286" y="2660"/>
                </a:lnTo>
                <a:lnTo>
                  <a:pt x="296" y="2676"/>
                </a:lnTo>
                <a:lnTo>
                  <a:pt x="286" y="2717"/>
                </a:lnTo>
                <a:lnTo>
                  <a:pt x="291" y="2707"/>
                </a:lnTo>
                <a:lnTo>
                  <a:pt x="286" y="2722"/>
                </a:lnTo>
                <a:lnTo>
                  <a:pt x="286" y="2780"/>
                </a:lnTo>
                <a:lnTo>
                  <a:pt x="276" y="2842"/>
                </a:lnTo>
                <a:lnTo>
                  <a:pt x="281" y="2831"/>
                </a:lnTo>
                <a:lnTo>
                  <a:pt x="286" y="2837"/>
                </a:lnTo>
                <a:lnTo>
                  <a:pt x="276" y="2878"/>
                </a:lnTo>
                <a:lnTo>
                  <a:pt x="276" y="2930"/>
                </a:lnTo>
                <a:lnTo>
                  <a:pt x="281" y="2930"/>
                </a:lnTo>
                <a:lnTo>
                  <a:pt x="276" y="2946"/>
                </a:lnTo>
                <a:lnTo>
                  <a:pt x="281" y="2946"/>
                </a:lnTo>
                <a:lnTo>
                  <a:pt x="276" y="2998"/>
                </a:lnTo>
                <a:lnTo>
                  <a:pt x="270" y="3039"/>
                </a:lnTo>
                <a:lnTo>
                  <a:pt x="276" y="3029"/>
                </a:lnTo>
                <a:lnTo>
                  <a:pt x="281" y="3024"/>
                </a:lnTo>
                <a:lnTo>
                  <a:pt x="276" y="3102"/>
                </a:lnTo>
                <a:lnTo>
                  <a:pt x="276" y="3107"/>
                </a:lnTo>
                <a:lnTo>
                  <a:pt x="327" y="3107"/>
                </a:lnTo>
                <a:lnTo>
                  <a:pt x="333" y="3086"/>
                </a:lnTo>
                <a:lnTo>
                  <a:pt x="327" y="3086"/>
                </a:lnTo>
                <a:lnTo>
                  <a:pt x="327" y="3076"/>
                </a:lnTo>
                <a:lnTo>
                  <a:pt x="327" y="3081"/>
                </a:lnTo>
                <a:lnTo>
                  <a:pt x="322" y="3076"/>
                </a:lnTo>
                <a:lnTo>
                  <a:pt x="317" y="3076"/>
                </a:lnTo>
                <a:lnTo>
                  <a:pt x="317" y="3060"/>
                </a:lnTo>
                <a:lnTo>
                  <a:pt x="322" y="3050"/>
                </a:lnTo>
                <a:lnTo>
                  <a:pt x="322" y="3044"/>
                </a:lnTo>
                <a:lnTo>
                  <a:pt x="322" y="3034"/>
                </a:lnTo>
                <a:lnTo>
                  <a:pt x="322" y="3013"/>
                </a:lnTo>
                <a:lnTo>
                  <a:pt x="322" y="2998"/>
                </a:lnTo>
                <a:lnTo>
                  <a:pt x="327" y="2982"/>
                </a:lnTo>
                <a:lnTo>
                  <a:pt x="327" y="2961"/>
                </a:lnTo>
                <a:lnTo>
                  <a:pt x="327" y="2972"/>
                </a:lnTo>
                <a:lnTo>
                  <a:pt x="322" y="2977"/>
                </a:lnTo>
                <a:lnTo>
                  <a:pt x="322" y="2961"/>
                </a:lnTo>
                <a:lnTo>
                  <a:pt x="327" y="2941"/>
                </a:lnTo>
                <a:lnTo>
                  <a:pt x="468" y="2946"/>
                </a:lnTo>
                <a:lnTo>
                  <a:pt x="582" y="2941"/>
                </a:lnTo>
                <a:lnTo>
                  <a:pt x="722" y="2941"/>
                </a:lnTo>
                <a:lnTo>
                  <a:pt x="915" y="2941"/>
                </a:lnTo>
                <a:lnTo>
                  <a:pt x="977" y="2935"/>
                </a:lnTo>
                <a:lnTo>
                  <a:pt x="1034" y="2930"/>
                </a:lnTo>
                <a:lnTo>
                  <a:pt x="1122" y="2930"/>
                </a:lnTo>
                <a:lnTo>
                  <a:pt x="1226" y="2935"/>
                </a:lnTo>
                <a:lnTo>
                  <a:pt x="1413" y="2935"/>
                </a:lnTo>
                <a:lnTo>
                  <a:pt x="1574" y="2941"/>
                </a:lnTo>
                <a:lnTo>
                  <a:pt x="1735" y="2941"/>
                </a:lnTo>
                <a:lnTo>
                  <a:pt x="2452" y="2935"/>
                </a:lnTo>
                <a:lnTo>
                  <a:pt x="1980" y="2935"/>
                </a:lnTo>
                <a:lnTo>
                  <a:pt x="1829" y="2935"/>
                </a:lnTo>
                <a:lnTo>
                  <a:pt x="1522" y="2935"/>
                </a:lnTo>
                <a:lnTo>
                  <a:pt x="1439" y="2935"/>
                </a:lnTo>
                <a:lnTo>
                  <a:pt x="1091" y="2930"/>
                </a:lnTo>
                <a:lnTo>
                  <a:pt x="1050" y="2930"/>
                </a:lnTo>
                <a:lnTo>
                  <a:pt x="935" y="2930"/>
                </a:lnTo>
                <a:lnTo>
                  <a:pt x="868" y="2935"/>
                </a:lnTo>
                <a:lnTo>
                  <a:pt x="592" y="2935"/>
                </a:lnTo>
                <a:lnTo>
                  <a:pt x="437" y="2935"/>
                </a:lnTo>
                <a:lnTo>
                  <a:pt x="379" y="2930"/>
                </a:lnTo>
                <a:lnTo>
                  <a:pt x="327" y="2935"/>
                </a:lnTo>
                <a:lnTo>
                  <a:pt x="333" y="2909"/>
                </a:lnTo>
                <a:lnTo>
                  <a:pt x="327" y="2925"/>
                </a:lnTo>
                <a:lnTo>
                  <a:pt x="322" y="2930"/>
                </a:lnTo>
                <a:lnTo>
                  <a:pt x="322" y="2915"/>
                </a:lnTo>
                <a:lnTo>
                  <a:pt x="322" y="2899"/>
                </a:lnTo>
                <a:lnTo>
                  <a:pt x="327" y="2904"/>
                </a:lnTo>
                <a:lnTo>
                  <a:pt x="333" y="2899"/>
                </a:lnTo>
                <a:lnTo>
                  <a:pt x="327" y="2889"/>
                </a:lnTo>
                <a:lnTo>
                  <a:pt x="322" y="2889"/>
                </a:lnTo>
                <a:lnTo>
                  <a:pt x="338" y="2831"/>
                </a:lnTo>
                <a:lnTo>
                  <a:pt x="333" y="2831"/>
                </a:lnTo>
                <a:lnTo>
                  <a:pt x="333" y="2837"/>
                </a:lnTo>
                <a:lnTo>
                  <a:pt x="327" y="2842"/>
                </a:lnTo>
                <a:lnTo>
                  <a:pt x="327" y="2857"/>
                </a:lnTo>
                <a:lnTo>
                  <a:pt x="322" y="2857"/>
                </a:lnTo>
                <a:lnTo>
                  <a:pt x="322" y="2842"/>
                </a:lnTo>
                <a:lnTo>
                  <a:pt x="327" y="2811"/>
                </a:lnTo>
                <a:lnTo>
                  <a:pt x="317" y="2842"/>
                </a:lnTo>
                <a:lnTo>
                  <a:pt x="317" y="2795"/>
                </a:lnTo>
                <a:lnTo>
                  <a:pt x="317" y="2754"/>
                </a:lnTo>
                <a:lnTo>
                  <a:pt x="322" y="2670"/>
                </a:lnTo>
                <a:lnTo>
                  <a:pt x="327" y="2691"/>
                </a:lnTo>
                <a:lnTo>
                  <a:pt x="327" y="2696"/>
                </a:lnTo>
                <a:lnTo>
                  <a:pt x="333" y="2696"/>
                </a:lnTo>
                <a:lnTo>
                  <a:pt x="338" y="2639"/>
                </a:lnTo>
                <a:lnTo>
                  <a:pt x="338" y="2644"/>
                </a:lnTo>
                <a:lnTo>
                  <a:pt x="338" y="2618"/>
                </a:lnTo>
                <a:lnTo>
                  <a:pt x="338" y="2608"/>
                </a:lnTo>
                <a:lnTo>
                  <a:pt x="333" y="2598"/>
                </a:lnTo>
                <a:lnTo>
                  <a:pt x="333" y="2608"/>
                </a:lnTo>
                <a:lnTo>
                  <a:pt x="333" y="2618"/>
                </a:lnTo>
                <a:lnTo>
                  <a:pt x="327" y="2618"/>
                </a:lnTo>
                <a:lnTo>
                  <a:pt x="333" y="2582"/>
                </a:lnTo>
                <a:lnTo>
                  <a:pt x="327" y="2608"/>
                </a:lnTo>
                <a:lnTo>
                  <a:pt x="327" y="2634"/>
                </a:lnTo>
                <a:lnTo>
                  <a:pt x="327" y="2629"/>
                </a:lnTo>
                <a:lnTo>
                  <a:pt x="333" y="2618"/>
                </a:lnTo>
                <a:lnTo>
                  <a:pt x="327" y="2655"/>
                </a:lnTo>
                <a:lnTo>
                  <a:pt x="317" y="2676"/>
                </a:lnTo>
                <a:lnTo>
                  <a:pt x="317" y="2681"/>
                </a:lnTo>
                <a:lnTo>
                  <a:pt x="317" y="2676"/>
                </a:lnTo>
                <a:lnTo>
                  <a:pt x="307" y="2655"/>
                </a:lnTo>
                <a:lnTo>
                  <a:pt x="322" y="2613"/>
                </a:lnTo>
                <a:lnTo>
                  <a:pt x="327" y="2567"/>
                </a:lnTo>
                <a:lnTo>
                  <a:pt x="317" y="2546"/>
                </a:lnTo>
                <a:lnTo>
                  <a:pt x="327" y="2535"/>
                </a:lnTo>
                <a:lnTo>
                  <a:pt x="447" y="2541"/>
                </a:lnTo>
                <a:lnTo>
                  <a:pt x="525" y="2546"/>
                </a:lnTo>
                <a:lnTo>
                  <a:pt x="618" y="2551"/>
                </a:lnTo>
                <a:lnTo>
                  <a:pt x="592" y="2546"/>
                </a:lnTo>
                <a:lnTo>
                  <a:pt x="598" y="2546"/>
                </a:lnTo>
                <a:lnTo>
                  <a:pt x="665" y="2541"/>
                </a:lnTo>
                <a:lnTo>
                  <a:pt x="769" y="2541"/>
                </a:lnTo>
                <a:lnTo>
                  <a:pt x="831" y="2546"/>
                </a:lnTo>
                <a:lnTo>
                  <a:pt x="883" y="2556"/>
                </a:lnTo>
                <a:lnTo>
                  <a:pt x="1003" y="2572"/>
                </a:lnTo>
                <a:lnTo>
                  <a:pt x="1003" y="2577"/>
                </a:lnTo>
                <a:lnTo>
                  <a:pt x="1013" y="2582"/>
                </a:lnTo>
                <a:lnTo>
                  <a:pt x="1070" y="2593"/>
                </a:lnTo>
                <a:lnTo>
                  <a:pt x="1143" y="2593"/>
                </a:lnTo>
                <a:lnTo>
                  <a:pt x="1252" y="2593"/>
                </a:lnTo>
                <a:lnTo>
                  <a:pt x="1257" y="2598"/>
                </a:lnTo>
                <a:lnTo>
                  <a:pt x="1257" y="2603"/>
                </a:lnTo>
                <a:lnTo>
                  <a:pt x="1268" y="2603"/>
                </a:lnTo>
                <a:lnTo>
                  <a:pt x="1309" y="2608"/>
                </a:lnTo>
                <a:lnTo>
                  <a:pt x="1372" y="2608"/>
                </a:lnTo>
                <a:lnTo>
                  <a:pt x="1408" y="2603"/>
                </a:lnTo>
                <a:lnTo>
                  <a:pt x="1455" y="2598"/>
                </a:lnTo>
                <a:lnTo>
                  <a:pt x="1522" y="2593"/>
                </a:lnTo>
                <a:lnTo>
                  <a:pt x="1642" y="2587"/>
                </a:lnTo>
                <a:lnTo>
                  <a:pt x="1761" y="2582"/>
                </a:lnTo>
                <a:lnTo>
                  <a:pt x="1709" y="2582"/>
                </a:lnTo>
                <a:lnTo>
                  <a:pt x="1460" y="2587"/>
                </a:lnTo>
                <a:lnTo>
                  <a:pt x="1283" y="2582"/>
                </a:lnTo>
                <a:lnTo>
                  <a:pt x="1237" y="2577"/>
                </a:lnTo>
                <a:lnTo>
                  <a:pt x="1439" y="2577"/>
                </a:lnTo>
                <a:lnTo>
                  <a:pt x="1647" y="2577"/>
                </a:lnTo>
                <a:lnTo>
                  <a:pt x="1834" y="2577"/>
                </a:lnTo>
                <a:lnTo>
                  <a:pt x="1761" y="2582"/>
                </a:lnTo>
                <a:lnTo>
                  <a:pt x="1912" y="2582"/>
                </a:lnTo>
                <a:lnTo>
                  <a:pt x="2203" y="2582"/>
                </a:lnTo>
                <a:lnTo>
                  <a:pt x="2208" y="2587"/>
                </a:lnTo>
                <a:lnTo>
                  <a:pt x="2203" y="2582"/>
                </a:lnTo>
                <a:lnTo>
                  <a:pt x="2904" y="2577"/>
                </a:lnTo>
                <a:lnTo>
                  <a:pt x="2889" y="2582"/>
                </a:lnTo>
                <a:lnTo>
                  <a:pt x="2889" y="2587"/>
                </a:lnTo>
                <a:lnTo>
                  <a:pt x="2894" y="2587"/>
                </a:lnTo>
                <a:lnTo>
                  <a:pt x="2894" y="2593"/>
                </a:lnTo>
                <a:lnTo>
                  <a:pt x="2889" y="2593"/>
                </a:lnTo>
                <a:lnTo>
                  <a:pt x="2878" y="2587"/>
                </a:lnTo>
                <a:lnTo>
                  <a:pt x="2873" y="2582"/>
                </a:lnTo>
                <a:lnTo>
                  <a:pt x="2863" y="2582"/>
                </a:lnTo>
                <a:lnTo>
                  <a:pt x="2863" y="2587"/>
                </a:lnTo>
                <a:lnTo>
                  <a:pt x="2868" y="2587"/>
                </a:lnTo>
                <a:lnTo>
                  <a:pt x="2873" y="2598"/>
                </a:lnTo>
                <a:lnTo>
                  <a:pt x="2873" y="2613"/>
                </a:lnTo>
                <a:lnTo>
                  <a:pt x="2878" y="2618"/>
                </a:lnTo>
                <a:lnTo>
                  <a:pt x="2884" y="2618"/>
                </a:lnTo>
                <a:lnTo>
                  <a:pt x="2878" y="2629"/>
                </a:lnTo>
                <a:lnTo>
                  <a:pt x="2868" y="2634"/>
                </a:lnTo>
                <a:lnTo>
                  <a:pt x="2863" y="2644"/>
                </a:lnTo>
                <a:lnTo>
                  <a:pt x="2863" y="2660"/>
                </a:lnTo>
                <a:lnTo>
                  <a:pt x="2837" y="2670"/>
                </a:lnTo>
                <a:lnTo>
                  <a:pt x="2816" y="2676"/>
                </a:lnTo>
                <a:lnTo>
                  <a:pt x="2806" y="2686"/>
                </a:lnTo>
                <a:lnTo>
                  <a:pt x="2806" y="2707"/>
                </a:lnTo>
                <a:lnTo>
                  <a:pt x="2800" y="2722"/>
                </a:lnTo>
                <a:lnTo>
                  <a:pt x="2795" y="2738"/>
                </a:lnTo>
                <a:lnTo>
                  <a:pt x="2780" y="2754"/>
                </a:lnTo>
                <a:lnTo>
                  <a:pt x="2754" y="2774"/>
                </a:lnTo>
                <a:lnTo>
                  <a:pt x="2743" y="2785"/>
                </a:lnTo>
                <a:lnTo>
                  <a:pt x="2743" y="2790"/>
                </a:lnTo>
                <a:lnTo>
                  <a:pt x="2759" y="2790"/>
                </a:lnTo>
                <a:lnTo>
                  <a:pt x="2780" y="2795"/>
                </a:lnTo>
                <a:lnTo>
                  <a:pt x="2785" y="2805"/>
                </a:lnTo>
                <a:lnTo>
                  <a:pt x="2785" y="2811"/>
                </a:lnTo>
                <a:lnTo>
                  <a:pt x="2769" y="2821"/>
                </a:lnTo>
                <a:lnTo>
                  <a:pt x="2754" y="2826"/>
                </a:lnTo>
                <a:lnTo>
                  <a:pt x="2733" y="2826"/>
                </a:lnTo>
                <a:lnTo>
                  <a:pt x="2712" y="2816"/>
                </a:lnTo>
                <a:lnTo>
                  <a:pt x="2686" y="2811"/>
                </a:lnTo>
                <a:lnTo>
                  <a:pt x="2665" y="2811"/>
                </a:lnTo>
                <a:lnTo>
                  <a:pt x="2645" y="2826"/>
                </a:lnTo>
                <a:lnTo>
                  <a:pt x="2634" y="2842"/>
                </a:lnTo>
                <a:lnTo>
                  <a:pt x="2634" y="2857"/>
                </a:lnTo>
                <a:lnTo>
                  <a:pt x="2639" y="2863"/>
                </a:lnTo>
                <a:lnTo>
                  <a:pt x="2655" y="2857"/>
                </a:lnTo>
                <a:lnTo>
                  <a:pt x="2665" y="2852"/>
                </a:lnTo>
                <a:lnTo>
                  <a:pt x="2681" y="2852"/>
                </a:lnTo>
                <a:lnTo>
                  <a:pt x="2691" y="2863"/>
                </a:lnTo>
                <a:lnTo>
                  <a:pt x="1637" y="2868"/>
                </a:lnTo>
                <a:lnTo>
                  <a:pt x="1398" y="2863"/>
                </a:lnTo>
                <a:lnTo>
                  <a:pt x="1164" y="2863"/>
                </a:lnTo>
                <a:lnTo>
                  <a:pt x="1029" y="2852"/>
                </a:lnTo>
                <a:lnTo>
                  <a:pt x="946" y="2847"/>
                </a:lnTo>
                <a:lnTo>
                  <a:pt x="702" y="2847"/>
                </a:lnTo>
                <a:lnTo>
                  <a:pt x="660" y="2847"/>
                </a:lnTo>
                <a:lnTo>
                  <a:pt x="639" y="2847"/>
                </a:lnTo>
                <a:lnTo>
                  <a:pt x="613" y="2863"/>
                </a:lnTo>
                <a:lnTo>
                  <a:pt x="608" y="2868"/>
                </a:lnTo>
                <a:lnTo>
                  <a:pt x="608" y="2873"/>
                </a:lnTo>
                <a:lnTo>
                  <a:pt x="639" y="2883"/>
                </a:lnTo>
                <a:lnTo>
                  <a:pt x="754" y="2894"/>
                </a:lnTo>
                <a:lnTo>
                  <a:pt x="811" y="2899"/>
                </a:lnTo>
                <a:lnTo>
                  <a:pt x="857" y="2899"/>
                </a:lnTo>
                <a:lnTo>
                  <a:pt x="904" y="2894"/>
                </a:lnTo>
                <a:lnTo>
                  <a:pt x="972" y="2899"/>
                </a:lnTo>
                <a:lnTo>
                  <a:pt x="1070" y="2904"/>
                </a:lnTo>
                <a:lnTo>
                  <a:pt x="1185" y="2909"/>
                </a:lnTo>
                <a:lnTo>
                  <a:pt x="1335" y="2909"/>
                </a:lnTo>
                <a:lnTo>
                  <a:pt x="1554" y="2904"/>
                </a:lnTo>
                <a:lnTo>
                  <a:pt x="1855" y="2894"/>
                </a:lnTo>
                <a:lnTo>
                  <a:pt x="2182" y="2889"/>
                </a:lnTo>
                <a:lnTo>
                  <a:pt x="2645" y="2889"/>
                </a:lnTo>
                <a:lnTo>
                  <a:pt x="2702" y="2889"/>
                </a:lnTo>
                <a:lnTo>
                  <a:pt x="2697" y="2909"/>
                </a:lnTo>
                <a:lnTo>
                  <a:pt x="2691" y="2925"/>
                </a:lnTo>
                <a:lnTo>
                  <a:pt x="2691" y="2946"/>
                </a:lnTo>
                <a:lnTo>
                  <a:pt x="2723" y="2909"/>
                </a:lnTo>
                <a:lnTo>
                  <a:pt x="2728" y="2909"/>
                </a:lnTo>
                <a:lnTo>
                  <a:pt x="2738" y="2930"/>
                </a:lnTo>
                <a:lnTo>
                  <a:pt x="2749" y="2941"/>
                </a:lnTo>
                <a:lnTo>
                  <a:pt x="2754" y="2946"/>
                </a:lnTo>
                <a:lnTo>
                  <a:pt x="2738" y="2977"/>
                </a:lnTo>
                <a:lnTo>
                  <a:pt x="2743" y="2982"/>
                </a:lnTo>
                <a:lnTo>
                  <a:pt x="2759" y="2972"/>
                </a:lnTo>
                <a:lnTo>
                  <a:pt x="2769" y="2951"/>
                </a:lnTo>
                <a:lnTo>
                  <a:pt x="2774" y="2951"/>
                </a:lnTo>
                <a:lnTo>
                  <a:pt x="2785" y="2961"/>
                </a:lnTo>
                <a:lnTo>
                  <a:pt x="2785" y="2972"/>
                </a:lnTo>
                <a:lnTo>
                  <a:pt x="2780" y="2972"/>
                </a:lnTo>
                <a:lnTo>
                  <a:pt x="2759" y="2977"/>
                </a:lnTo>
                <a:lnTo>
                  <a:pt x="2754" y="2982"/>
                </a:lnTo>
                <a:lnTo>
                  <a:pt x="2764" y="2987"/>
                </a:lnTo>
                <a:lnTo>
                  <a:pt x="2785" y="3013"/>
                </a:lnTo>
                <a:lnTo>
                  <a:pt x="2774" y="3029"/>
                </a:lnTo>
                <a:lnTo>
                  <a:pt x="2754" y="3013"/>
                </a:lnTo>
                <a:lnTo>
                  <a:pt x="2743" y="3003"/>
                </a:lnTo>
                <a:lnTo>
                  <a:pt x="2738" y="2987"/>
                </a:lnTo>
                <a:lnTo>
                  <a:pt x="2733" y="2967"/>
                </a:lnTo>
                <a:lnTo>
                  <a:pt x="2728" y="2956"/>
                </a:lnTo>
                <a:lnTo>
                  <a:pt x="2723" y="2972"/>
                </a:lnTo>
                <a:lnTo>
                  <a:pt x="2712" y="2993"/>
                </a:lnTo>
                <a:lnTo>
                  <a:pt x="2707" y="2998"/>
                </a:lnTo>
                <a:lnTo>
                  <a:pt x="2702" y="3003"/>
                </a:lnTo>
                <a:lnTo>
                  <a:pt x="2712" y="3013"/>
                </a:lnTo>
                <a:lnTo>
                  <a:pt x="2728" y="3018"/>
                </a:lnTo>
                <a:lnTo>
                  <a:pt x="2733" y="3018"/>
                </a:lnTo>
                <a:lnTo>
                  <a:pt x="2738" y="3018"/>
                </a:lnTo>
                <a:lnTo>
                  <a:pt x="2733" y="3029"/>
                </a:lnTo>
                <a:lnTo>
                  <a:pt x="2723" y="3055"/>
                </a:lnTo>
                <a:lnTo>
                  <a:pt x="2723" y="3060"/>
                </a:lnTo>
                <a:lnTo>
                  <a:pt x="2738" y="3060"/>
                </a:lnTo>
                <a:lnTo>
                  <a:pt x="2759" y="3060"/>
                </a:lnTo>
                <a:lnTo>
                  <a:pt x="2759" y="3107"/>
                </a:lnTo>
                <a:lnTo>
                  <a:pt x="2795" y="3107"/>
                </a:lnTo>
                <a:lnTo>
                  <a:pt x="2800" y="3086"/>
                </a:lnTo>
                <a:lnTo>
                  <a:pt x="2806" y="3065"/>
                </a:lnTo>
                <a:lnTo>
                  <a:pt x="2816" y="3055"/>
                </a:lnTo>
                <a:lnTo>
                  <a:pt x="2821" y="3055"/>
                </a:lnTo>
                <a:lnTo>
                  <a:pt x="2832" y="3055"/>
                </a:lnTo>
                <a:lnTo>
                  <a:pt x="2847" y="3081"/>
                </a:lnTo>
                <a:lnTo>
                  <a:pt x="2868" y="3107"/>
                </a:lnTo>
                <a:lnTo>
                  <a:pt x="3034" y="3107"/>
                </a:lnTo>
                <a:lnTo>
                  <a:pt x="3050" y="3091"/>
                </a:lnTo>
                <a:lnTo>
                  <a:pt x="3050" y="3107"/>
                </a:lnTo>
                <a:lnTo>
                  <a:pt x="3206" y="3107"/>
                </a:lnTo>
                <a:lnTo>
                  <a:pt x="3216" y="3091"/>
                </a:lnTo>
                <a:lnTo>
                  <a:pt x="3226" y="3091"/>
                </a:lnTo>
                <a:lnTo>
                  <a:pt x="3237" y="3096"/>
                </a:lnTo>
                <a:lnTo>
                  <a:pt x="3242" y="3107"/>
                </a:lnTo>
                <a:lnTo>
                  <a:pt x="4281" y="3107"/>
                </a:lnTo>
                <a:lnTo>
                  <a:pt x="4276" y="3081"/>
                </a:lnTo>
                <a:lnTo>
                  <a:pt x="4260" y="3055"/>
                </a:lnTo>
                <a:lnTo>
                  <a:pt x="4245" y="3034"/>
                </a:lnTo>
                <a:lnTo>
                  <a:pt x="4224" y="3018"/>
                </a:lnTo>
                <a:lnTo>
                  <a:pt x="4208" y="3003"/>
                </a:lnTo>
                <a:lnTo>
                  <a:pt x="4208" y="2993"/>
                </a:lnTo>
                <a:lnTo>
                  <a:pt x="4208" y="2982"/>
                </a:lnTo>
                <a:lnTo>
                  <a:pt x="4219" y="2967"/>
                </a:lnTo>
                <a:lnTo>
                  <a:pt x="4234" y="2967"/>
                </a:lnTo>
                <a:lnTo>
                  <a:pt x="4260" y="2977"/>
                </a:lnTo>
                <a:lnTo>
                  <a:pt x="4292" y="2998"/>
                </a:lnTo>
                <a:lnTo>
                  <a:pt x="4312" y="3018"/>
                </a:lnTo>
                <a:lnTo>
                  <a:pt x="4317" y="3034"/>
                </a:lnTo>
                <a:lnTo>
                  <a:pt x="4317" y="3055"/>
                </a:lnTo>
                <a:lnTo>
                  <a:pt x="4323" y="3070"/>
                </a:lnTo>
                <a:lnTo>
                  <a:pt x="4338" y="3091"/>
                </a:lnTo>
                <a:lnTo>
                  <a:pt x="4354" y="3107"/>
                </a:lnTo>
                <a:lnTo>
                  <a:pt x="4380" y="3107"/>
                </a:lnTo>
                <a:lnTo>
                  <a:pt x="4385" y="3096"/>
                </a:lnTo>
                <a:lnTo>
                  <a:pt x="4390" y="3081"/>
                </a:lnTo>
                <a:lnTo>
                  <a:pt x="4385" y="3065"/>
                </a:lnTo>
                <a:lnTo>
                  <a:pt x="4385" y="3055"/>
                </a:lnTo>
                <a:lnTo>
                  <a:pt x="4359" y="3029"/>
                </a:lnTo>
                <a:lnTo>
                  <a:pt x="4343" y="2987"/>
                </a:lnTo>
                <a:lnTo>
                  <a:pt x="4354" y="2972"/>
                </a:lnTo>
                <a:lnTo>
                  <a:pt x="4354" y="2967"/>
                </a:lnTo>
                <a:lnTo>
                  <a:pt x="4349" y="2961"/>
                </a:lnTo>
                <a:lnTo>
                  <a:pt x="4343" y="2967"/>
                </a:lnTo>
                <a:lnTo>
                  <a:pt x="4343" y="2961"/>
                </a:lnTo>
                <a:lnTo>
                  <a:pt x="4338" y="2951"/>
                </a:lnTo>
                <a:lnTo>
                  <a:pt x="4343" y="2941"/>
                </a:lnTo>
                <a:lnTo>
                  <a:pt x="4343" y="2935"/>
                </a:lnTo>
                <a:lnTo>
                  <a:pt x="4359" y="2930"/>
                </a:lnTo>
                <a:lnTo>
                  <a:pt x="4349" y="2920"/>
                </a:lnTo>
                <a:lnTo>
                  <a:pt x="4338" y="2904"/>
                </a:lnTo>
                <a:lnTo>
                  <a:pt x="4333" y="2889"/>
                </a:lnTo>
                <a:lnTo>
                  <a:pt x="4328" y="2878"/>
                </a:lnTo>
                <a:lnTo>
                  <a:pt x="4343" y="2863"/>
                </a:lnTo>
                <a:lnTo>
                  <a:pt x="4328" y="2868"/>
                </a:lnTo>
                <a:lnTo>
                  <a:pt x="4328" y="2863"/>
                </a:lnTo>
                <a:lnTo>
                  <a:pt x="4333" y="2857"/>
                </a:lnTo>
                <a:lnTo>
                  <a:pt x="4343" y="2857"/>
                </a:lnTo>
                <a:lnTo>
                  <a:pt x="4343" y="2852"/>
                </a:lnTo>
                <a:lnTo>
                  <a:pt x="4338" y="2857"/>
                </a:lnTo>
                <a:lnTo>
                  <a:pt x="4343" y="2847"/>
                </a:lnTo>
                <a:lnTo>
                  <a:pt x="4338" y="2847"/>
                </a:lnTo>
                <a:lnTo>
                  <a:pt x="4328" y="2847"/>
                </a:lnTo>
                <a:lnTo>
                  <a:pt x="4317" y="2852"/>
                </a:lnTo>
                <a:lnTo>
                  <a:pt x="4317" y="2857"/>
                </a:lnTo>
                <a:lnTo>
                  <a:pt x="4312" y="2863"/>
                </a:lnTo>
                <a:lnTo>
                  <a:pt x="4302" y="2863"/>
                </a:lnTo>
                <a:lnTo>
                  <a:pt x="4307" y="2852"/>
                </a:lnTo>
                <a:lnTo>
                  <a:pt x="4312" y="2842"/>
                </a:lnTo>
                <a:lnTo>
                  <a:pt x="4317" y="2826"/>
                </a:lnTo>
                <a:lnTo>
                  <a:pt x="4333" y="2816"/>
                </a:lnTo>
                <a:lnTo>
                  <a:pt x="4323" y="2795"/>
                </a:lnTo>
                <a:lnTo>
                  <a:pt x="4317" y="2780"/>
                </a:lnTo>
                <a:lnTo>
                  <a:pt x="4317" y="2738"/>
                </a:lnTo>
                <a:lnTo>
                  <a:pt x="4312" y="2743"/>
                </a:lnTo>
                <a:lnTo>
                  <a:pt x="4317" y="2738"/>
                </a:lnTo>
                <a:lnTo>
                  <a:pt x="4312" y="2733"/>
                </a:lnTo>
                <a:lnTo>
                  <a:pt x="4354" y="2717"/>
                </a:lnTo>
                <a:lnTo>
                  <a:pt x="4364" y="2712"/>
                </a:lnTo>
                <a:lnTo>
                  <a:pt x="4354" y="2707"/>
                </a:lnTo>
                <a:lnTo>
                  <a:pt x="4317" y="2696"/>
                </a:lnTo>
                <a:lnTo>
                  <a:pt x="4328" y="2691"/>
                </a:lnTo>
                <a:lnTo>
                  <a:pt x="4323" y="2691"/>
                </a:lnTo>
                <a:lnTo>
                  <a:pt x="4317" y="2686"/>
                </a:lnTo>
                <a:lnTo>
                  <a:pt x="4312" y="2670"/>
                </a:lnTo>
                <a:lnTo>
                  <a:pt x="4307" y="2660"/>
                </a:lnTo>
                <a:lnTo>
                  <a:pt x="4307" y="2665"/>
                </a:lnTo>
                <a:lnTo>
                  <a:pt x="4302" y="2681"/>
                </a:lnTo>
                <a:lnTo>
                  <a:pt x="4292" y="2691"/>
                </a:lnTo>
                <a:lnTo>
                  <a:pt x="4286" y="2660"/>
                </a:lnTo>
                <a:lnTo>
                  <a:pt x="4323" y="2587"/>
                </a:lnTo>
                <a:lnTo>
                  <a:pt x="4333" y="2546"/>
                </a:lnTo>
                <a:lnTo>
                  <a:pt x="4395" y="2546"/>
                </a:lnTo>
                <a:lnTo>
                  <a:pt x="4395" y="2541"/>
                </a:lnTo>
                <a:lnTo>
                  <a:pt x="4349" y="2541"/>
                </a:lnTo>
                <a:lnTo>
                  <a:pt x="4338" y="2541"/>
                </a:lnTo>
                <a:lnTo>
                  <a:pt x="4343" y="2504"/>
                </a:lnTo>
                <a:lnTo>
                  <a:pt x="4343" y="2478"/>
                </a:lnTo>
                <a:lnTo>
                  <a:pt x="4343" y="2447"/>
                </a:lnTo>
                <a:lnTo>
                  <a:pt x="4354" y="2421"/>
                </a:lnTo>
                <a:lnTo>
                  <a:pt x="4359" y="2405"/>
                </a:lnTo>
                <a:lnTo>
                  <a:pt x="4354" y="2395"/>
                </a:lnTo>
                <a:lnTo>
                  <a:pt x="4349" y="2380"/>
                </a:lnTo>
                <a:lnTo>
                  <a:pt x="4338" y="2380"/>
                </a:lnTo>
                <a:lnTo>
                  <a:pt x="4333" y="2400"/>
                </a:lnTo>
                <a:lnTo>
                  <a:pt x="4328" y="2426"/>
                </a:lnTo>
                <a:lnTo>
                  <a:pt x="4328" y="2457"/>
                </a:lnTo>
                <a:lnTo>
                  <a:pt x="4328" y="2520"/>
                </a:lnTo>
                <a:lnTo>
                  <a:pt x="4260" y="2509"/>
                </a:lnTo>
                <a:lnTo>
                  <a:pt x="4240" y="2509"/>
                </a:lnTo>
                <a:lnTo>
                  <a:pt x="4245" y="2504"/>
                </a:lnTo>
                <a:lnTo>
                  <a:pt x="4240" y="2504"/>
                </a:lnTo>
                <a:lnTo>
                  <a:pt x="4234" y="2509"/>
                </a:lnTo>
                <a:lnTo>
                  <a:pt x="4229" y="2509"/>
                </a:lnTo>
                <a:lnTo>
                  <a:pt x="4229" y="2504"/>
                </a:lnTo>
                <a:lnTo>
                  <a:pt x="4234" y="2494"/>
                </a:lnTo>
                <a:lnTo>
                  <a:pt x="4240" y="2483"/>
                </a:lnTo>
                <a:lnTo>
                  <a:pt x="4234" y="2478"/>
                </a:lnTo>
                <a:lnTo>
                  <a:pt x="4229" y="2483"/>
                </a:lnTo>
                <a:lnTo>
                  <a:pt x="4224" y="2483"/>
                </a:lnTo>
                <a:lnTo>
                  <a:pt x="4219" y="2483"/>
                </a:lnTo>
                <a:lnTo>
                  <a:pt x="4234" y="2473"/>
                </a:lnTo>
                <a:lnTo>
                  <a:pt x="4234" y="2468"/>
                </a:lnTo>
                <a:lnTo>
                  <a:pt x="4250" y="2457"/>
                </a:lnTo>
                <a:lnTo>
                  <a:pt x="4234" y="2452"/>
                </a:lnTo>
                <a:lnTo>
                  <a:pt x="4250" y="2447"/>
                </a:lnTo>
                <a:lnTo>
                  <a:pt x="4240" y="2447"/>
                </a:lnTo>
                <a:lnTo>
                  <a:pt x="4240" y="2442"/>
                </a:lnTo>
                <a:lnTo>
                  <a:pt x="4250" y="2431"/>
                </a:lnTo>
                <a:lnTo>
                  <a:pt x="4250" y="2426"/>
                </a:lnTo>
                <a:lnTo>
                  <a:pt x="4245" y="2426"/>
                </a:lnTo>
                <a:lnTo>
                  <a:pt x="4240" y="2431"/>
                </a:lnTo>
                <a:lnTo>
                  <a:pt x="4245" y="2421"/>
                </a:lnTo>
                <a:lnTo>
                  <a:pt x="4250" y="2421"/>
                </a:lnTo>
                <a:lnTo>
                  <a:pt x="4250" y="2405"/>
                </a:lnTo>
                <a:lnTo>
                  <a:pt x="4245" y="2405"/>
                </a:lnTo>
                <a:lnTo>
                  <a:pt x="4240" y="2405"/>
                </a:lnTo>
                <a:lnTo>
                  <a:pt x="4245" y="2411"/>
                </a:lnTo>
                <a:lnTo>
                  <a:pt x="4240" y="2416"/>
                </a:lnTo>
                <a:lnTo>
                  <a:pt x="4224" y="2416"/>
                </a:lnTo>
                <a:lnTo>
                  <a:pt x="4214" y="2416"/>
                </a:lnTo>
                <a:lnTo>
                  <a:pt x="4219" y="2411"/>
                </a:lnTo>
                <a:lnTo>
                  <a:pt x="4208" y="2416"/>
                </a:lnTo>
                <a:lnTo>
                  <a:pt x="4214" y="2405"/>
                </a:lnTo>
                <a:lnTo>
                  <a:pt x="4214" y="2395"/>
                </a:lnTo>
                <a:lnTo>
                  <a:pt x="4214" y="2390"/>
                </a:lnTo>
                <a:lnTo>
                  <a:pt x="4224" y="2380"/>
                </a:lnTo>
                <a:lnTo>
                  <a:pt x="4219" y="2380"/>
                </a:lnTo>
                <a:lnTo>
                  <a:pt x="4214" y="2374"/>
                </a:lnTo>
                <a:lnTo>
                  <a:pt x="4229" y="2369"/>
                </a:lnTo>
                <a:lnTo>
                  <a:pt x="4229" y="2359"/>
                </a:lnTo>
                <a:lnTo>
                  <a:pt x="4203" y="2369"/>
                </a:lnTo>
                <a:lnTo>
                  <a:pt x="4208" y="2354"/>
                </a:lnTo>
                <a:lnTo>
                  <a:pt x="4219" y="2343"/>
                </a:lnTo>
                <a:lnTo>
                  <a:pt x="4224" y="2333"/>
                </a:lnTo>
                <a:lnTo>
                  <a:pt x="4214" y="2333"/>
                </a:lnTo>
                <a:lnTo>
                  <a:pt x="4208" y="2333"/>
                </a:lnTo>
                <a:lnTo>
                  <a:pt x="4208" y="2328"/>
                </a:lnTo>
                <a:lnTo>
                  <a:pt x="4224" y="2312"/>
                </a:lnTo>
                <a:lnTo>
                  <a:pt x="4234" y="2291"/>
                </a:lnTo>
                <a:lnTo>
                  <a:pt x="4255" y="2286"/>
                </a:lnTo>
                <a:lnTo>
                  <a:pt x="4271" y="2276"/>
                </a:lnTo>
                <a:lnTo>
                  <a:pt x="4276" y="2270"/>
                </a:lnTo>
                <a:lnTo>
                  <a:pt x="4245" y="2265"/>
                </a:lnTo>
                <a:lnTo>
                  <a:pt x="4240" y="2265"/>
                </a:lnTo>
                <a:lnTo>
                  <a:pt x="4240" y="2255"/>
                </a:lnTo>
                <a:lnTo>
                  <a:pt x="4245" y="2244"/>
                </a:lnTo>
                <a:lnTo>
                  <a:pt x="4250" y="2234"/>
                </a:lnTo>
                <a:lnTo>
                  <a:pt x="4250" y="2224"/>
                </a:lnTo>
                <a:lnTo>
                  <a:pt x="4245" y="2224"/>
                </a:lnTo>
                <a:lnTo>
                  <a:pt x="4224" y="2234"/>
                </a:lnTo>
                <a:lnTo>
                  <a:pt x="4198" y="2224"/>
                </a:lnTo>
                <a:lnTo>
                  <a:pt x="4214" y="2218"/>
                </a:lnTo>
                <a:lnTo>
                  <a:pt x="4224" y="2213"/>
                </a:lnTo>
                <a:lnTo>
                  <a:pt x="4219" y="2208"/>
                </a:lnTo>
                <a:lnTo>
                  <a:pt x="4193" y="2198"/>
                </a:lnTo>
                <a:lnTo>
                  <a:pt x="4182" y="2192"/>
                </a:lnTo>
                <a:lnTo>
                  <a:pt x="4188" y="2172"/>
                </a:lnTo>
                <a:lnTo>
                  <a:pt x="4198" y="2167"/>
                </a:lnTo>
                <a:lnTo>
                  <a:pt x="4214" y="2167"/>
                </a:lnTo>
                <a:lnTo>
                  <a:pt x="4219" y="2167"/>
                </a:lnTo>
                <a:lnTo>
                  <a:pt x="4219" y="2172"/>
                </a:lnTo>
                <a:lnTo>
                  <a:pt x="4224" y="2182"/>
                </a:lnTo>
                <a:lnTo>
                  <a:pt x="4229" y="2182"/>
                </a:lnTo>
                <a:lnTo>
                  <a:pt x="4234" y="2172"/>
                </a:lnTo>
                <a:lnTo>
                  <a:pt x="4224" y="2161"/>
                </a:lnTo>
                <a:lnTo>
                  <a:pt x="4214" y="2151"/>
                </a:lnTo>
                <a:lnTo>
                  <a:pt x="4214" y="2146"/>
                </a:lnTo>
                <a:lnTo>
                  <a:pt x="4208" y="2141"/>
                </a:lnTo>
                <a:lnTo>
                  <a:pt x="4219" y="2135"/>
                </a:lnTo>
                <a:lnTo>
                  <a:pt x="4224" y="2135"/>
                </a:lnTo>
                <a:lnTo>
                  <a:pt x="4229" y="2125"/>
                </a:lnTo>
                <a:lnTo>
                  <a:pt x="4224" y="2120"/>
                </a:lnTo>
                <a:lnTo>
                  <a:pt x="4203" y="2120"/>
                </a:lnTo>
                <a:lnTo>
                  <a:pt x="4208" y="2115"/>
                </a:lnTo>
                <a:lnTo>
                  <a:pt x="4219" y="2104"/>
                </a:lnTo>
                <a:lnTo>
                  <a:pt x="4234" y="2104"/>
                </a:lnTo>
                <a:lnTo>
                  <a:pt x="4271" y="2104"/>
                </a:lnTo>
                <a:lnTo>
                  <a:pt x="4286" y="2099"/>
                </a:lnTo>
                <a:lnTo>
                  <a:pt x="4292" y="2089"/>
                </a:lnTo>
                <a:lnTo>
                  <a:pt x="4281" y="2063"/>
                </a:lnTo>
                <a:lnTo>
                  <a:pt x="4276" y="2047"/>
                </a:lnTo>
                <a:lnTo>
                  <a:pt x="4276" y="2042"/>
                </a:lnTo>
                <a:lnTo>
                  <a:pt x="4286" y="2037"/>
                </a:lnTo>
                <a:lnTo>
                  <a:pt x="4302" y="2037"/>
                </a:lnTo>
                <a:lnTo>
                  <a:pt x="4323" y="2026"/>
                </a:lnTo>
                <a:lnTo>
                  <a:pt x="4349" y="2011"/>
                </a:lnTo>
                <a:lnTo>
                  <a:pt x="4364" y="1995"/>
                </a:lnTo>
                <a:lnTo>
                  <a:pt x="4349" y="2000"/>
                </a:lnTo>
                <a:lnTo>
                  <a:pt x="4333" y="2000"/>
                </a:lnTo>
                <a:lnTo>
                  <a:pt x="4302" y="1985"/>
                </a:lnTo>
                <a:lnTo>
                  <a:pt x="4323" y="1943"/>
                </a:lnTo>
                <a:lnTo>
                  <a:pt x="4343" y="1912"/>
                </a:lnTo>
                <a:lnTo>
                  <a:pt x="4354" y="1902"/>
                </a:lnTo>
                <a:lnTo>
                  <a:pt x="4359" y="1902"/>
                </a:lnTo>
                <a:lnTo>
                  <a:pt x="4395" y="1896"/>
                </a:lnTo>
                <a:lnTo>
                  <a:pt x="4395" y="1870"/>
                </a:lnTo>
                <a:lnTo>
                  <a:pt x="4390" y="1860"/>
                </a:lnTo>
                <a:lnTo>
                  <a:pt x="4364" y="1839"/>
                </a:lnTo>
                <a:lnTo>
                  <a:pt x="4364" y="1860"/>
                </a:lnTo>
                <a:lnTo>
                  <a:pt x="4364" y="1876"/>
                </a:lnTo>
                <a:lnTo>
                  <a:pt x="4359" y="1891"/>
                </a:lnTo>
                <a:lnTo>
                  <a:pt x="4349" y="1855"/>
                </a:lnTo>
                <a:lnTo>
                  <a:pt x="4349" y="1834"/>
                </a:lnTo>
                <a:lnTo>
                  <a:pt x="4354" y="1818"/>
                </a:lnTo>
                <a:lnTo>
                  <a:pt x="4364" y="1792"/>
                </a:lnTo>
                <a:lnTo>
                  <a:pt x="4395" y="1803"/>
                </a:lnTo>
                <a:lnTo>
                  <a:pt x="4395" y="1455"/>
                </a:lnTo>
                <a:lnTo>
                  <a:pt x="4380" y="1455"/>
                </a:lnTo>
                <a:lnTo>
                  <a:pt x="4364" y="1460"/>
                </a:lnTo>
                <a:lnTo>
                  <a:pt x="4354" y="1444"/>
                </a:lnTo>
                <a:lnTo>
                  <a:pt x="4354" y="1434"/>
                </a:lnTo>
                <a:lnTo>
                  <a:pt x="4359" y="1408"/>
                </a:lnTo>
                <a:lnTo>
                  <a:pt x="4359" y="1372"/>
                </a:lnTo>
                <a:lnTo>
                  <a:pt x="4359" y="1356"/>
                </a:lnTo>
                <a:lnTo>
                  <a:pt x="4354" y="1361"/>
                </a:lnTo>
                <a:lnTo>
                  <a:pt x="4343" y="1377"/>
                </a:lnTo>
                <a:lnTo>
                  <a:pt x="4343" y="1398"/>
                </a:lnTo>
                <a:lnTo>
                  <a:pt x="4343" y="1424"/>
                </a:lnTo>
                <a:lnTo>
                  <a:pt x="4343" y="1444"/>
                </a:lnTo>
                <a:lnTo>
                  <a:pt x="4338" y="1455"/>
                </a:lnTo>
                <a:lnTo>
                  <a:pt x="4333" y="1450"/>
                </a:lnTo>
                <a:lnTo>
                  <a:pt x="4328" y="1429"/>
                </a:lnTo>
                <a:lnTo>
                  <a:pt x="4328" y="1424"/>
                </a:lnTo>
                <a:lnTo>
                  <a:pt x="4323" y="1429"/>
                </a:lnTo>
                <a:lnTo>
                  <a:pt x="4323" y="1444"/>
                </a:lnTo>
                <a:lnTo>
                  <a:pt x="4328" y="1455"/>
                </a:lnTo>
                <a:lnTo>
                  <a:pt x="4333" y="1460"/>
                </a:lnTo>
                <a:lnTo>
                  <a:pt x="4338" y="1460"/>
                </a:lnTo>
                <a:lnTo>
                  <a:pt x="4338" y="1496"/>
                </a:lnTo>
                <a:lnTo>
                  <a:pt x="4317" y="1444"/>
                </a:lnTo>
                <a:lnTo>
                  <a:pt x="4302" y="1387"/>
                </a:lnTo>
                <a:lnTo>
                  <a:pt x="4297" y="1356"/>
                </a:lnTo>
                <a:lnTo>
                  <a:pt x="4286" y="1330"/>
                </a:lnTo>
                <a:lnTo>
                  <a:pt x="4286" y="1299"/>
                </a:lnTo>
                <a:lnTo>
                  <a:pt x="4281" y="1263"/>
                </a:lnTo>
                <a:lnTo>
                  <a:pt x="4281" y="1278"/>
                </a:lnTo>
                <a:lnTo>
                  <a:pt x="4281" y="1304"/>
                </a:lnTo>
                <a:lnTo>
                  <a:pt x="4276" y="1309"/>
                </a:lnTo>
                <a:lnTo>
                  <a:pt x="4281" y="1299"/>
                </a:lnTo>
                <a:lnTo>
                  <a:pt x="4276" y="1252"/>
                </a:lnTo>
                <a:lnTo>
                  <a:pt x="4276" y="1257"/>
                </a:lnTo>
                <a:lnTo>
                  <a:pt x="4271" y="1257"/>
                </a:lnTo>
                <a:lnTo>
                  <a:pt x="4266" y="1242"/>
                </a:lnTo>
                <a:lnTo>
                  <a:pt x="4266" y="1247"/>
                </a:lnTo>
                <a:lnTo>
                  <a:pt x="4260" y="1190"/>
                </a:lnTo>
                <a:lnTo>
                  <a:pt x="4255" y="1195"/>
                </a:lnTo>
                <a:lnTo>
                  <a:pt x="4255" y="1211"/>
                </a:lnTo>
                <a:lnTo>
                  <a:pt x="4250" y="1190"/>
                </a:lnTo>
                <a:lnTo>
                  <a:pt x="4250" y="1174"/>
                </a:lnTo>
                <a:lnTo>
                  <a:pt x="4245" y="1143"/>
                </a:lnTo>
                <a:lnTo>
                  <a:pt x="4245" y="1138"/>
                </a:lnTo>
                <a:lnTo>
                  <a:pt x="4245" y="1133"/>
                </a:lnTo>
                <a:lnTo>
                  <a:pt x="4245" y="1128"/>
                </a:lnTo>
                <a:lnTo>
                  <a:pt x="4240" y="1117"/>
                </a:lnTo>
                <a:lnTo>
                  <a:pt x="4234" y="1128"/>
                </a:lnTo>
                <a:lnTo>
                  <a:pt x="4229" y="1169"/>
                </a:lnTo>
                <a:lnTo>
                  <a:pt x="4224" y="1205"/>
                </a:lnTo>
                <a:lnTo>
                  <a:pt x="4224" y="1247"/>
                </a:lnTo>
                <a:lnTo>
                  <a:pt x="4229" y="1263"/>
                </a:lnTo>
                <a:lnTo>
                  <a:pt x="4240" y="1226"/>
                </a:lnTo>
                <a:lnTo>
                  <a:pt x="4240" y="1205"/>
                </a:lnTo>
                <a:lnTo>
                  <a:pt x="4245" y="1200"/>
                </a:lnTo>
                <a:lnTo>
                  <a:pt x="4245" y="1221"/>
                </a:lnTo>
                <a:lnTo>
                  <a:pt x="4250" y="1242"/>
                </a:lnTo>
                <a:lnTo>
                  <a:pt x="4250" y="1237"/>
                </a:lnTo>
                <a:lnTo>
                  <a:pt x="4250" y="1242"/>
                </a:lnTo>
                <a:lnTo>
                  <a:pt x="4255" y="1257"/>
                </a:lnTo>
                <a:lnTo>
                  <a:pt x="4245" y="1268"/>
                </a:lnTo>
                <a:lnTo>
                  <a:pt x="4245" y="1273"/>
                </a:lnTo>
                <a:lnTo>
                  <a:pt x="4245" y="1268"/>
                </a:lnTo>
                <a:lnTo>
                  <a:pt x="4245" y="1247"/>
                </a:lnTo>
                <a:lnTo>
                  <a:pt x="4245" y="1237"/>
                </a:lnTo>
                <a:lnTo>
                  <a:pt x="4240" y="1242"/>
                </a:lnTo>
                <a:lnTo>
                  <a:pt x="4234" y="1294"/>
                </a:lnTo>
                <a:lnTo>
                  <a:pt x="4240" y="1315"/>
                </a:lnTo>
                <a:lnTo>
                  <a:pt x="4250" y="1325"/>
                </a:lnTo>
                <a:lnTo>
                  <a:pt x="4260" y="1330"/>
                </a:lnTo>
                <a:lnTo>
                  <a:pt x="4276" y="1330"/>
                </a:lnTo>
                <a:lnTo>
                  <a:pt x="4276" y="1356"/>
                </a:lnTo>
                <a:lnTo>
                  <a:pt x="4271" y="1377"/>
                </a:lnTo>
                <a:lnTo>
                  <a:pt x="4240" y="1341"/>
                </a:lnTo>
                <a:lnTo>
                  <a:pt x="4260" y="1450"/>
                </a:lnTo>
                <a:lnTo>
                  <a:pt x="4276" y="1616"/>
                </a:lnTo>
                <a:lnTo>
                  <a:pt x="4276" y="1673"/>
                </a:lnTo>
                <a:lnTo>
                  <a:pt x="4255" y="1476"/>
                </a:lnTo>
                <a:lnTo>
                  <a:pt x="4234" y="1330"/>
                </a:lnTo>
                <a:lnTo>
                  <a:pt x="4224" y="1315"/>
                </a:lnTo>
                <a:lnTo>
                  <a:pt x="4214" y="1294"/>
                </a:lnTo>
                <a:lnTo>
                  <a:pt x="4203" y="1247"/>
                </a:lnTo>
                <a:lnTo>
                  <a:pt x="4198" y="1226"/>
                </a:lnTo>
                <a:lnTo>
                  <a:pt x="4203" y="1211"/>
                </a:lnTo>
                <a:lnTo>
                  <a:pt x="4208" y="1200"/>
                </a:lnTo>
                <a:lnTo>
                  <a:pt x="4198" y="1159"/>
                </a:lnTo>
                <a:lnTo>
                  <a:pt x="4198" y="1169"/>
                </a:lnTo>
                <a:lnTo>
                  <a:pt x="4193" y="1153"/>
                </a:lnTo>
                <a:lnTo>
                  <a:pt x="4193" y="1128"/>
                </a:lnTo>
                <a:lnTo>
                  <a:pt x="4188" y="1107"/>
                </a:lnTo>
                <a:lnTo>
                  <a:pt x="4182" y="1133"/>
                </a:lnTo>
                <a:lnTo>
                  <a:pt x="4182" y="1159"/>
                </a:lnTo>
                <a:lnTo>
                  <a:pt x="4182" y="1164"/>
                </a:lnTo>
                <a:lnTo>
                  <a:pt x="4177" y="1138"/>
                </a:lnTo>
                <a:lnTo>
                  <a:pt x="4177" y="1143"/>
                </a:lnTo>
                <a:lnTo>
                  <a:pt x="4172" y="1148"/>
                </a:lnTo>
                <a:lnTo>
                  <a:pt x="4177" y="1133"/>
                </a:lnTo>
                <a:lnTo>
                  <a:pt x="4177" y="1128"/>
                </a:lnTo>
                <a:lnTo>
                  <a:pt x="4172" y="1081"/>
                </a:lnTo>
                <a:lnTo>
                  <a:pt x="4167" y="1081"/>
                </a:lnTo>
                <a:lnTo>
                  <a:pt x="4167" y="1076"/>
                </a:lnTo>
                <a:lnTo>
                  <a:pt x="4167" y="1060"/>
                </a:lnTo>
                <a:lnTo>
                  <a:pt x="4162" y="1070"/>
                </a:lnTo>
                <a:lnTo>
                  <a:pt x="4162" y="1044"/>
                </a:lnTo>
                <a:lnTo>
                  <a:pt x="4151" y="1008"/>
                </a:lnTo>
                <a:lnTo>
                  <a:pt x="4156" y="1055"/>
                </a:lnTo>
                <a:lnTo>
                  <a:pt x="4167" y="1143"/>
                </a:lnTo>
                <a:lnTo>
                  <a:pt x="4167" y="1159"/>
                </a:lnTo>
                <a:lnTo>
                  <a:pt x="4167" y="1153"/>
                </a:lnTo>
                <a:lnTo>
                  <a:pt x="4172" y="1174"/>
                </a:lnTo>
                <a:lnTo>
                  <a:pt x="4167" y="1128"/>
                </a:lnTo>
                <a:lnTo>
                  <a:pt x="4182" y="1216"/>
                </a:lnTo>
                <a:lnTo>
                  <a:pt x="4193" y="1309"/>
                </a:lnTo>
                <a:lnTo>
                  <a:pt x="4177" y="1221"/>
                </a:lnTo>
                <a:lnTo>
                  <a:pt x="4177" y="1205"/>
                </a:lnTo>
                <a:lnTo>
                  <a:pt x="4177" y="1216"/>
                </a:lnTo>
                <a:lnTo>
                  <a:pt x="4182" y="1273"/>
                </a:lnTo>
                <a:lnTo>
                  <a:pt x="4188" y="1372"/>
                </a:lnTo>
                <a:lnTo>
                  <a:pt x="4193" y="1387"/>
                </a:lnTo>
                <a:lnTo>
                  <a:pt x="4193" y="1377"/>
                </a:lnTo>
                <a:lnTo>
                  <a:pt x="4188" y="1346"/>
                </a:lnTo>
                <a:lnTo>
                  <a:pt x="4188" y="1315"/>
                </a:lnTo>
                <a:lnTo>
                  <a:pt x="4193" y="1341"/>
                </a:lnTo>
                <a:lnTo>
                  <a:pt x="4193" y="1366"/>
                </a:lnTo>
                <a:lnTo>
                  <a:pt x="4193" y="1356"/>
                </a:lnTo>
                <a:lnTo>
                  <a:pt x="4198" y="1366"/>
                </a:lnTo>
                <a:lnTo>
                  <a:pt x="4198" y="1398"/>
                </a:lnTo>
                <a:lnTo>
                  <a:pt x="4193" y="1366"/>
                </a:lnTo>
                <a:lnTo>
                  <a:pt x="4193" y="1356"/>
                </a:lnTo>
                <a:lnTo>
                  <a:pt x="4193" y="1366"/>
                </a:lnTo>
                <a:lnTo>
                  <a:pt x="4198" y="1429"/>
                </a:lnTo>
                <a:lnTo>
                  <a:pt x="4203" y="1460"/>
                </a:lnTo>
                <a:lnTo>
                  <a:pt x="4208" y="1481"/>
                </a:lnTo>
                <a:lnTo>
                  <a:pt x="4214" y="1481"/>
                </a:lnTo>
                <a:lnTo>
                  <a:pt x="4219" y="1543"/>
                </a:lnTo>
                <a:lnTo>
                  <a:pt x="4198" y="1455"/>
                </a:lnTo>
                <a:lnTo>
                  <a:pt x="4182" y="1366"/>
                </a:lnTo>
                <a:lnTo>
                  <a:pt x="4177" y="1315"/>
                </a:lnTo>
                <a:lnTo>
                  <a:pt x="4177" y="1304"/>
                </a:lnTo>
                <a:lnTo>
                  <a:pt x="4177" y="1283"/>
                </a:lnTo>
                <a:lnTo>
                  <a:pt x="4167" y="1205"/>
                </a:lnTo>
                <a:lnTo>
                  <a:pt x="4172" y="1263"/>
                </a:lnTo>
                <a:lnTo>
                  <a:pt x="4167" y="1247"/>
                </a:lnTo>
                <a:lnTo>
                  <a:pt x="4162" y="1164"/>
                </a:lnTo>
                <a:lnTo>
                  <a:pt x="4162" y="1231"/>
                </a:lnTo>
                <a:lnTo>
                  <a:pt x="4162" y="1216"/>
                </a:lnTo>
                <a:lnTo>
                  <a:pt x="4156" y="1148"/>
                </a:lnTo>
                <a:lnTo>
                  <a:pt x="4156" y="1159"/>
                </a:lnTo>
                <a:lnTo>
                  <a:pt x="4151" y="1148"/>
                </a:lnTo>
                <a:lnTo>
                  <a:pt x="4151" y="1122"/>
                </a:lnTo>
                <a:lnTo>
                  <a:pt x="4151" y="1133"/>
                </a:lnTo>
                <a:lnTo>
                  <a:pt x="4151" y="1138"/>
                </a:lnTo>
                <a:lnTo>
                  <a:pt x="4151" y="1133"/>
                </a:lnTo>
                <a:lnTo>
                  <a:pt x="4141" y="1044"/>
                </a:lnTo>
                <a:lnTo>
                  <a:pt x="4141" y="1039"/>
                </a:lnTo>
                <a:lnTo>
                  <a:pt x="4136" y="1044"/>
                </a:lnTo>
                <a:lnTo>
                  <a:pt x="4136" y="1029"/>
                </a:lnTo>
                <a:lnTo>
                  <a:pt x="4130" y="1013"/>
                </a:lnTo>
                <a:lnTo>
                  <a:pt x="4130" y="977"/>
                </a:lnTo>
                <a:lnTo>
                  <a:pt x="4125" y="956"/>
                </a:lnTo>
                <a:lnTo>
                  <a:pt x="4125" y="946"/>
                </a:lnTo>
                <a:lnTo>
                  <a:pt x="4115" y="920"/>
                </a:lnTo>
                <a:lnTo>
                  <a:pt x="4115" y="966"/>
                </a:lnTo>
                <a:lnTo>
                  <a:pt x="4110" y="909"/>
                </a:lnTo>
                <a:lnTo>
                  <a:pt x="4104" y="904"/>
                </a:lnTo>
                <a:lnTo>
                  <a:pt x="4104" y="920"/>
                </a:lnTo>
                <a:lnTo>
                  <a:pt x="4099" y="899"/>
                </a:lnTo>
                <a:lnTo>
                  <a:pt x="4120" y="1242"/>
                </a:lnTo>
                <a:lnTo>
                  <a:pt x="4094" y="863"/>
                </a:lnTo>
                <a:lnTo>
                  <a:pt x="4094" y="847"/>
                </a:lnTo>
                <a:lnTo>
                  <a:pt x="4094" y="774"/>
                </a:lnTo>
                <a:lnTo>
                  <a:pt x="4099" y="821"/>
                </a:lnTo>
                <a:lnTo>
                  <a:pt x="4099" y="707"/>
                </a:lnTo>
                <a:lnTo>
                  <a:pt x="4115" y="920"/>
                </a:lnTo>
                <a:lnTo>
                  <a:pt x="4125" y="946"/>
                </a:lnTo>
                <a:lnTo>
                  <a:pt x="4120" y="883"/>
                </a:lnTo>
                <a:lnTo>
                  <a:pt x="4115" y="837"/>
                </a:lnTo>
                <a:lnTo>
                  <a:pt x="4120" y="868"/>
                </a:lnTo>
                <a:lnTo>
                  <a:pt x="4125" y="946"/>
                </a:lnTo>
                <a:lnTo>
                  <a:pt x="4130" y="951"/>
                </a:lnTo>
                <a:lnTo>
                  <a:pt x="4110" y="774"/>
                </a:lnTo>
                <a:lnTo>
                  <a:pt x="4104" y="686"/>
                </a:lnTo>
                <a:lnTo>
                  <a:pt x="4110" y="759"/>
                </a:lnTo>
                <a:lnTo>
                  <a:pt x="4115" y="769"/>
                </a:lnTo>
                <a:lnTo>
                  <a:pt x="4110" y="738"/>
                </a:lnTo>
                <a:lnTo>
                  <a:pt x="4099" y="603"/>
                </a:lnTo>
                <a:lnTo>
                  <a:pt x="4099" y="598"/>
                </a:lnTo>
                <a:lnTo>
                  <a:pt x="4104" y="608"/>
                </a:lnTo>
                <a:lnTo>
                  <a:pt x="4104" y="634"/>
                </a:lnTo>
                <a:lnTo>
                  <a:pt x="4110" y="650"/>
                </a:lnTo>
                <a:lnTo>
                  <a:pt x="4115" y="722"/>
                </a:lnTo>
                <a:lnTo>
                  <a:pt x="4115" y="743"/>
                </a:lnTo>
                <a:lnTo>
                  <a:pt x="4115" y="738"/>
                </a:lnTo>
                <a:lnTo>
                  <a:pt x="4115" y="712"/>
                </a:lnTo>
                <a:lnTo>
                  <a:pt x="4120" y="774"/>
                </a:lnTo>
                <a:lnTo>
                  <a:pt x="4120" y="816"/>
                </a:lnTo>
                <a:lnTo>
                  <a:pt x="4120" y="831"/>
                </a:lnTo>
                <a:lnTo>
                  <a:pt x="4125" y="826"/>
                </a:lnTo>
                <a:lnTo>
                  <a:pt x="4125" y="821"/>
                </a:lnTo>
                <a:lnTo>
                  <a:pt x="4125" y="826"/>
                </a:lnTo>
                <a:lnTo>
                  <a:pt x="4130" y="873"/>
                </a:lnTo>
                <a:lnTo>
                  <a:pt x="4136" y="935"/>
                </a:lnTo>
                <a:lnTo>
                  <a:pt x="4136" y="946"/>
                </a:lnTo>
                <a:lnTo>
                  <a:pt x="4136" y="935"/>
                </a:lnTo>
                <a:lnTo>
                  <a:pt x="4136" y="909"/>
                </a:lnTo>
                <a:lnTo>
                  <a:pt x="4130" y="831"/>
                </a:lnTo>
                <a:lnTo>
                  <a:pt x="4130" y="816"/>
                </a:lnTo>
                <a:lnTo>
                  <a:pt x="4141" y="883"/>
                </a:lnTo>
                <a:lnTo>
                  <a:pt x="4141" y="889"/>
                </a:lnTo>
                <a:lnTo>
                  <a:pt x="4141" y="883"/>
                </a:lnTo>
                <a:lnTo>
                  <a:pt x="4136" y="878"/>
                </a:lnTo>
                <a:lnTo>
                  <a:pt x="4141" y="925"/>
                </a:lnTo>
                <a:lnTo>
                  <a:pt x="4146" y="920"/>
                </a:lnTo>
                <a:lnTo>
                  <a:pt x="4141" y="878"/>
                </a:lnTo>
                <a:lnTo>
                  <a:pt x="4146" y="842"/>
                </a:lnTo>
                <a:lnTo>
                  <a:pt x="4146" y="837"/>
                </a:lnTo>
                <a:lnTo>
                  <a:pt x="4146" y="847"/>
                </a:lnTo>
                <a:lnTo>
                  <a:pt x="4151" y="863"/>
                </a:lnTo>
                <a:lnTo>
                  <a:pt x="4156" y="920"/>
                </a:lnTo>
                <a:lnTo>
                  <a:pt x="4156" y="935"/>
                </a:lnTo>
                <a:lnTo>
                  <a:pt x="4162" y="920"/>
                </a:lnTo>
                <a:lnTo>
                  <a:pt x="4162" y="873"/>
                </a:lnTo>
                <a:lnTo>
                  <a:pt x="4162" y="785"/>
                </a:lnTo>
                <a:lnTo>
                  <a:pt x="4167" y="722"/>
                </a:lnTo>
                <a:lnTo>
                  <a:pt x="4167" y="712"/>
                </a:lnTo>
                <a:lnTo>
                  <a:pt x="4172" y="722"/>
                </a:lnTo>
                <a:lnTo>
                  <a:pt x="4177" y="774"/>
                </a:lnTo>
                <a:lnTo>
                  <a:pt x="4177" y="779"/>
                </a:lnTo>
                <a:lnTo>
                  <a:pt x="4182" y="769"/>
                </a:lnTo>
                <a:lnTo>
                  <a:pt x="4193" y="696"/>
                </a:lnTo>
                <a:lnTo>
                  <a:pt x="4172" y="655"/>
                </a:lnTo>
                <a:lnTo>
                  <a:pt x="4172" y="644"/>
                </a:lnTo>
                <a:lnTo>
                  <a:pt x="4177" y="634"/>
                </a:lnTo>
                <a:lnTo>
                  <a:pt x="4193" y="634"/>
                </a:lnTo>
                <a:lnTo>
                  <a:pt x="4208" y="639"/>
                </a:lnTo>
                <a:lnTo>
                  <a:pt x="4224" y="639"/>
                </a:lnTo>
                <a:lnTo>
                  <a:pt x="4224" y="644"/>
                </a:lnTo>
                <a:lnTo>
                  <a:pt x="4240" y="655"/>
                </a:lnTo>
                <a:lnTo>
                  <a:pt x="4245" y="660"/>
                </a:lnTo>
                <a:lnTo>
                  <a:pt x="4229" y="686"/>
                </a:lnTo>
                <a:lnTo>
                  <a:pt x="4208" y="707"/>
                </a:lnTo>
                <a:lnTo>
                  <a:pt x="4198" y="696"/>
                </a:lnTo>
                <a:lnTo>
                  <a:pt x="4198" y="743"/>
                </a:lnTo>
                <a:lnTo>
                  <a:pt x="4198" y="764"/>
                </a:lnTo>
                <a:lnTo>
                  <a:pt x="4203" y="753"/>
                </a:lnTo>
                <a:lnTo>
                  <a:pt x="4208" y="733"/>
                </a:lnTo>
                <a:lnTo>
                  <a:pt x="4214" y="753"/>
                </a:lnTo>
                <a:lnTo>
                  <a:pt x="4203" y="779"/>
                </a:lnTo>
                <a:lnTo>
                  <a:pt x="4182" y="816"/>
                </a:lnTo>
                <a:lnTo>
                  <a:pt x="4182" y="831"/>
                </a:lnTo>
                <a:lnTo>
                  <a:pt x="4188" y="826"/>
                </a:lnTo>
                <a:lnTo>
                  <a:pt x="4198" y="821"/>
                </a:lnTo>
                <a:lnTo>
                  <a:pt x="4203" y="821"/>
                </a:lnTo>
                <a:lnTo>
                  <a:pt x="4203" y="826"/>
                </a:lnTo>
                <a:lnTo>
                  <a:pt x="4198" y="842"/>
                </a:lnTo>
                <a:lnTo>
                  <a:pt x="4193" y="863"/>
                </a:lnTo>
                <a:lnTo>
                  <a:pt x="4188" y="878"/>
                </a:lnTo>
                <a:lnTo>
                  <a:pt x="4193" y="904"/>
                </a:lnTo>
                <a:lnTo>
                  <a:pt x="4193" y="915"/>
                </a:lnTo>
                <a:lnTo>
                  <a:pt x="4198" y="904"/>
                </a:lnTo>
                <a:lnTo>
                  <a:pt x="4203" y="889"/>
                </a:lnTo>
                <a:lnTo>
                  <a:pt x="4214" y="826"/>
                </a:lnTo>
                <a:lnTo>
                  <a:pt x="4224" y="816"/>
                </a:lnTo>
                <a:lnTo>
                  <a:pt x="4234" y="863"/>
                </a:lnTo>
                <a:lnTo>
                  <a:pt x="4234" y="868"/>
                </a:lnTo>
                <a:lnTo>
                  <a:pt x="4229" y="868"/>
                </a:lnTo>
                <a:lnTo>
                  <a:pt x="4224" y="863"/>
                </a:lnTo>
                <a:lnTo>
                  <a:pt x="4219" y="863"/>
                </a:lnTo>
                <a:lnTo>
                  <a:pt x="4214" y="920"/>
                </a:lnTo>
                <a:lnTo>
                  <a:pt x="4234" y="909"/>
                </a:lnTo>
                <a:lnTo>
                  <a:pt x="4234" y="904"/>
                </a:lnTo>
                <a:lnTo>
                  <a:pt x="4234" y="909"/>
                </a:lnTo>
                <a:lnTo>
                  <a:pt x="4266" y="894"/>
                </a:lnTo>
                <a:lnTo>
                  <a:pt x="4286" y="883"/>
                </a:lnTo>
                <a:lnTo>
                  <a:pt x="4292" y="868"/>
                </a:lnTo>
                <a:lnTo>
                  <a:pt x="4286" y="847"/>
                </a:lnTo>
                <a:lnTo>
                  <a:pt x="4271" y="821"/>
                </a:lnTo>
                <a:lnTo>
                  <a:pt x="4281" y="800"/>
                </a:lnTo>
                <a:lnTo>
                  <a:pt x="4281" y="779"/>
                </a:lnTo>
                <a:lnTo>
                  <a:pt x="4281" y="774"/>
                </a:lnTo>
                <a:lnTo>
                  <a:pt x="4286" y="774"/>
                </a:lnTo>
                <a:lnTo>
                  <a:pt x="4302" y="769"/>
                </a:lnTo>
                <a:lnTo>
                  <a:pt x="4312" y="769"/>
                </a:lnTo>
                <a:lnTo>
                  <a:pt x="4323" y="764"/>
                </a:lnTo>
                <a:lnTo>
                  <a:pt x="4317" y="764"/>
                </a:lnTo>
                <a:lnTo>
                  <a:pt x="4307" y="764"/>
                </a:lnTo>
                <a:lnTo>
                  <a:pt x="4276" y="769"/>
                </a:lnTo>
                <a:lnTo>
                  <a:pt x="4271" y="759"/>
                </a:lnTo>
                <a:lnTo>
                  <a:pt x="4297" y="753"/>
                </a:lnTo>
                <a:lnTo>
                  <a:pt x="4271" y="753"/>
                </a:lnTo>
                <a:lnTo>
                  <a:pt x="4260" y="738"/>
                </a:lnTo>
                <a:lnTo>
                  <a:pt x="4250" y="727"/>
                </a:lnTo>
                <a:lnTo>
                  <a:pt x="4260" y="717"/>
                </a:lnTo>
                <a:lnTo>
                  <a:pt x="4271" y="707"/>
                </a:lnTo>
                <a:lnTo>
                  <a:pt x="4266" y="712"/>
                </a:lnTo>
                <a:lnTo>
                  <a:pt x="4240" y="722"/>
                </a:lnTo>
                <a:lnTo>
                  <a:pt x="4234" y="717"/>
                </a:lnTo>
                <a:lnTo>
                  <a:pt x="4245" y="712"/>
                </a:lnTo>
                <a:lnTo>
                  <a:pt x="4255" y="707"/>
                </a:lnTo>
                <a:lnTo>
                  <a:pt x="4260" y="696"/>
                </a:lnTo>
                <a:lnTo>
                  <a:pt x="4260" y="691"/>
                </a:lnTo>
                <a:lnTo>
                  <a:pt x="4250" y="696"/>
                </a:lnTo>
                <a:lnTo>
                  <a:pt x="4234" y="707"/>
                </a:lnTo>
                <a:lnTo>
                  <a:pt x="4229" y="707"/>
                </a:lnTo>
                <a:lnTo>
                  <a:pt x="4234" y="691"/>
                </a:lnTo>
                <a:lnTo>
                  <a:pt x="4250" y="660"/>
                </a:lnTo>
                <a:lnTo>
                  <a:pt x="4271" y="670"/>
                </a:lnTo>
                <a:lnTo>
                  <a:pt x="4276" y="670"/>
                </a:lnTo>
                <a:lnTo>
                  <a:pt x="4276" y="681"/>
                </a:lnTo>
                <a:lnTo>
                  <a:pt x="4276" y="696"/>
                </a:lnTo>
                <a:lnTo>
                  <a:pt x="4281" y="707"/>
                </a:lnTo>
                <a:lnTo>
                  <a:pt x="4286" y="717"/>
                </a:lnTo>
                <a:lnTo>
                  <a:pt x="4307" y="722"/>
                </a:lnTo>
                <a:lnTo>
                  <a:pt x="4317" y="733"/>
                </a:lnTo>
                <a:lnTo>
                  <a:pt x="4323" y="733"/>
                </a:lnTo>
                <a:lnTo>
                  <a:pt x="4312" y="722"/>
                </a:lnTo>
                <a:lnTo>
                  <a:pt x="4354" y="722"/>
                </a:lnTo>
                <a:lnTo>
                  <a:pt x="4333" y="733"/>
                </a:lnTo>
                <a:lnTo>
                  <a:pt x="4323" y="733"/>
                </a:lnTo>
                <a:lnTo>
                  <a:pt x="4338" y="774"/>
                </a:lnTo>
                <a:lnTo>
                  <a:pt x="4343" y="800"/>
                </a:lnTo>
                <a:lnTo>
                  <a:pt x="4343" y="842"/>
                </a:lnTo>
                <a:lnTo>
                  <a:pt x="4343" y="909"/>
                </a:lnTo>
                <a:lnTo>
                  <a:pt x="4343" y="966"/>
                </a:lnTo>
                <a:lnTo>
                  <a:pt x="4343" y="982"/>
                </a:lnTo>
                <a:lnTo>
                  <a:pt x="4349" y="992"/>
                </a:lnTo>
                <a:lnTo>
                  <a:pt x="4359" y="1003"/>
                </a:lnTo>
                <a:lnTo>
                  <a:pt x="4375" y="1008"/>
                </a:lnTo>
                <a:lnTo>
                  <a:pt x="4395" y="1018"/>
                </a:lnTo>
                <a:lnTo>
                  <a:pt x="4395" y="587"/>
                </a:lnTo>
                <a:lnTo>
                  <a:pt x="4380" y="577"/>
                </a:lnTo>
                <a:lnTo>
                  <a:pt x="4364" y="556"/>
                </a:lnTo>
                <a:lnTo>
                  <a:pt x="4364" y="535"/>
                </a:lnTo>
                <a:lnTo>
                  <a:pt x="4369" y="515"/>
                </a:lnTo>
                <a:lnTo>
                  <a:pt x="2276" y="2364"/>
                </a:lnTo>
                <a:lnTo>
                  <a:pt x="3964" y="151"/>
                </a:lnTo>
                <a:lnTo>
                  <a:pt x="3964" y="146"/>
                </a:lnTo>
                <a:lnTo>
                  <a:pt x="3969" y="146"/>
                </a:lnTo>
                <a:lnTo>
                  <a:pt x="3964" y="151"/>
                </a:lnTo>
                <a:lnTo>
                  <a:pt x="2276" y="2364"/>
                </a:lnTo>
                <a:lnTo>
                  <a:pt x="3164" y="733"/>
                </a:lnTo>
                <a:lnTo>
                  <a:pt x="3133" y="743"/>
                </a:lnTo>
                <a:lnTo>
                  <a:pt x="3112" y="748"/>
                </a:lnTo>
                <a:lnTo>
                  <a:pt x="3091" y="753"/>
                </a:lnTo>
                <a:lnTo>
                  <a:pt x="3065" y="759"/>
                </a:lnTo>
                <a:lnTo>
                  <a:pt x="3055" y="722"/>
                </a:lnTo>
                <a:lnTo>
                  <a:pt x="3081" y="707"/>
                </a:lnTo>
                <a:lnTo>
                  <a:pt x="3097" y="702"/>
                </a:lnTo>
                <a:lnTo>
                  <a:pt x="3117" y="702"/>
                </a:lnTo>
                <a:lnTo>
                  <a:pt x="3133" y="702"/>
                </a:lnTo>
                <a:lnTo>
                  <a:pt x="3149" y="702"/>
                </a:lnTo>
                <a:lnTo>
                  <a:pt x="3175" y="686"/>
                </a:lnTo>
                <a:lnTo>
                  <a:pt x="3195" y="686"/>
                </a:lnTo>
                <a:lnTo>
                  <a:pt x="3211" y="691"/>
                </a:lnTo>
                <a:lnTo>
                  <a:pt x="3226" y="702"/>
                </a:lnTo>
                <a:lnTo>
                  <a:pt x="3232" y="717"/>
                </a:lnTo>
                <a:lnTo>
                  <a:pt x="3211" y="722"/>
                </a:lnTo>
                <a:lnTo>
                  <a:pt x="3200" y="722"/>
                </a:lnTo>
                <a:lnTo>
                  <a:pt x="3195" y="727"/>
                </a:lnTo>
                <a:lnTo>
                  <a:pt x="3159" y="738"/>
                </a:lnTo>
                <a:lnTo>
                  <a:pt x="3143" y="743"/>
                </a:lnTo>
                <a:lnTo>
                  <a:pt x="3149" y="738"/>
                </a:lnTo>
                <a:lnTo>
                  <a:pt x="3164" y="733"/>
                </a:lnTo>
                <a:lnTo>
                  <a:pt x="2276" y="2364"/>
                </a:lnTo>
                <a:lnTo>
                  <a:pt x="3226" y="733"/>
                </a:lnTo>
                <a:lnTo>
                  <a:pt x="3216" y="738"/>
                </a:lnTo>
                <a:lnTo>
                  <a:pt x="3200" y="738"/>
                </a:lnTo>
                <a:lnTo>
                  <a:pt x="3185" y="738"/>
                </a:lnTo>
                <a:lnTo>
                  <a:pt x="3175" y="743"/>
                </a:lnTo>
                <a:lnTo>
                  <a:pt x="3159" y="748"/>
                </a:lnTo>
                <a:lnTo>
                  <a:pt x="3159" y="743"/>
                </a:lnTo>
                <a:lnTo>
                  <a:pt x="3169" y="738"/>
                </a:lnTo>
                <a:lnTo>
                  <a:pt x="3237" y="722"/>
                </a:lnTo>
                <a:lnTo>
                  <a:pt x="3237" y="727"/>
                </a:lnTo>
                <a:lnTo>
                  <a:pt x="3237" y="733"/>
                </a:lnTo>
                <a:lnTo>
                  <a:pt x="3226" y="733"/>
                </a:lnTo>
                <a:lnTo>
                  <a:pt x="2276" y="2364"/>
                </a:lnTo>
                <a:lnTo>
                  <a:pt x="3330" y="779"/>
                </a:lnTo>
                <a:lnTo>
                  <a:pt x="3315" y="769"/>
                </a:lnTo>
                <a:lnTo>
                  <a:pt x="3330" y="774"/>
                </a:lnTo>
                <a:lnTo>
                  <a:pt x="3330" y="779"/>
                </a:lnTo>
                <a:lnTo>
                  <a:pt x="2276" y="2364"/>
                </a:lnTo>
                <a:lnTo>
                  <a:pt x="3258" y="1086"/>
                </a:lnTo>
                <a:lnTo>
                  <a:pt x="3325" y="1065"/>
                </a:lnTo>
                <a:lnTo>
                  <a:pt x="3330" y="1070"/>
                </a:lnTo>
                <a:lnTo>
                  <a:pt x="3258" y="1086"/>
                </a:lnTo>
                <a:lnTo>
                  <a:pt x="2276" y="2364"/>
                </a:lnTo>
                <a:lnTo>
                  <a:pt x="3330" y="1044"/>
                </a:lnTo>
                <a:lnTo>
                  <a:pt x="3299" y="1050"/>
                </a:lnTo>
                <a:lnTo>
                  <a:pt x="3232" y="1065"/>
                </a:lnTo>
                <a:lnTo>
                  <a:pt x="3175" y="1070"/>
                </a:lnTo>
                <a:lnTo>
                  <a:pt x="3154" y="1070"/>
                </a:lnTo>
                <a:lnTo>
                  <a:pt x="3143" y="1065"/>
                </a:lnTo>
                <a:lnTo>
                  <a:pt x="3138" y="1060"/>
                </a:lnTo>
                <a:lnTo>
                  <a:pt x="3138" y="1050"/>
                </a:lnTo>
                <a:lnTo>
                  <a:pt x="3154" y="1055"/>
                </a:lnTo>
                <a:lnTo>
                  <a:pt x="3185" y="1055"/>
                </a:lnTo>
                <a:lnTo>
                  <a:pt x="3247" y="1044"/>
                </a:lnTo>
                <a:lnTo>
                  <a:pt x="3346" y="1018"/>
                </a:lnTo>
                <a:lnTo>
                  <a:pt x="3330" y="1044"/>
                </a:lnTo>
                <a:lnTo>
                  <a:pt x="2276" y="2364"/>
                </a:lnTo>
                <a:lnTo>
                  <a:pt x="3367" y="1055"/>
                </a:lnTo>
                <a:lnTo>
                  <a:pt x="3367" y="1044"/>
                </a:lnTo>
                <a:lnTo>
                  <a:pt x="3377" y="1039"/>
                </a:lnTo>
                <a:lnTo>
                  <a:pt x="3382" y="1055"/>
                </a:lnTo>
                <a:lnTo>
                  <a:pt x="3367" y="1055"/>
                </a:lnTo>
                <a:lnTo>
                  <a:pt x="2276" y="2364"/>
                </a:lnTo>
                <a:lnTo>
                  <a:pt x="286" y="2941"/>
                </a:lnTo>
                <a:lnTo>
                  <a:pt x="286" y="2956"/>
                </a:lnTo>
                <a:lnTo>
                  <a:pt x="281" y="2967"/>
                </a:lnTo>
                <a:lnTo>
                  <a:pt x="286" y="2941"/>
                </a:lnTo>
                <a:lnTo>
                  <a:pt x="2276" y="2364"/>
                </a:lnTo>
                <a:lnTo>
                  <a:pt x="286" y="3018"/>
                </a:lnTo>
                <a:lnTo>
                  <a:pt x="281" y="2987"/>
                </a:lnTo>
                <a:lnTo>
                  <a:pt x="281" y="2982"/>
                </a:lnTo>
                <a:lnTo>
                  <a:pt x="281" y="2987"/>
                </a:lnTo>
                <a:lnTo>
                  <a:pt x="286" y="3003"/>
                </a:lnTo>
                <a:lnTo>
                  <a:pt x="286" y="3008"/>
                </a:lnTo>
                <a:lnTo>
                  <a:pt x="286" y="3018"/>
                </a:lnTo>
                <a:lnTo>
                  <a:pt x="2276" y="2364"/>
                </a:lnTo>
                <a:lnTo>
                  <a:pt x="286" y="2805"/>
                </a:lnTo>
                <a:lnTo>
                  <a:pt x="286" y="2795"/>
                </a:lnTo>
                <a:lnTo>
                  <a:pt x="291" y="2811"/>
                </a:lnTo>
                <a:lnTo>
                  <a:pt x="286" y="2805"/>
                </a:lnTo>
                <a:lnTo>
                  <a:pt x="2276" y="2364"/>
                </a:lnTo>
                <a:lnTo>
                  <a:pt x="291" y="2842"/>
                </a:lnTo>
                <a:lnTo>
                  <a:pt x="291" y="2831"/>
                </a:lnTo>
                <a:lnTo>
                  <a:pt x="291" y="2811"/>
                </a:lnTo>
                <a:lnTo>
                  <a:pt x="291" y="2842"/>
                </a:lnTo>
                <a:lnTo>
                  <a:pt x="2276" y="2364"/>
                </a:lnTo>
                <a:lnTo>
                  <a:pt x="302" y="2863"/>
                </a:lnTo>
                <a:lnTo>
                  <a:pt x="302" y="2852"/>
                </a:lnTo>
                <a:lnTo>
                  <a:pt x="307" y="2852"/>
                </a:lnTo>
                <a:lnTo>
                  <a:pt x="307" y="2842"/>
                </a:lnTo>
                <a:lnTo>
                  <a:pt x="307" y="2852"/>
                </a:lnTo>
                <a:lnTo>
                  <a:pt x="302" y="2863"/>
                </a:lnTo>
                <a:lnTo>
                  <a:pt x="2276" y="2364"/>
                </a:lnTo>
                <a:lnTo>
                  <a:pt x="317" y="2889"/>
                </a:lnTo>
                <a:lnTo>
                  <a:pt x="307" y="2925"/>
                </a:lnTo>
                <a:lnTo>
                  <a:pt x="317" y="2894"/>
                </a:lnTo>
                <a:lnTo>
                  <a:pt x="307" y="2894"/>
                </a:lnTo>
                <a:lnTo>
                  <a:pt x="317" y="2889"/>
                </a:lnTo>
                <a:lnTo>
                  <a:pt x="2276" y="2364"/>
                </a:lnTo>
                <a:lnTo>
                  <a:pt x="317" y="2613"/>
                </a:lnTo>
                <a:lnTo>
                  <a:pt x="307" y="2613"/>
                </a:lnTo>
                <a:lnTo>
                  <a:pt x="307" y="2618"/>
                </a:lnTo>
                <a:lnTo>
                  <a:pt x="307" y="2613"/>
                </a:lnTo>
                <a:lnTo>
                  <a:pt x="307" y="2593"/>
                </a:lnTo>
                <a:lnTo>
                  <a:pt x="302" y="2608"/>
                </a:lnTo>
                <a:lnTo>
                  <a:pt x="302" y="2593"/>
                </a:lnTo>
                <a:lnTo>
                  <a:pt x="307" y="2577"/>
                </a:lnTo>
                <a:lnTo>
                  <a:pt x="307" y="2567"/>
                </a:lnTo>
                <a:lnTo>
                  <a:pt x="296" y="2567"/>
                </a:lnTo>
                <a:lnTo>
                  <a:pt x="302" y="2551"/>
                </a:lnTo>
                <a:lnTo>
                  <a:pt x="307" y="2546"/>
                </a:lnTo>
                <a:lnTo>
                  <a:pt x="317" y="2613"/>
                </a:lnTo>
                <a:lnTo>
                  <a:pt x="317" y="2618"/>
                </a:lnTo>
                <a:lnTo>
                  <a:pt x="317" y="2613"/>
                </a:lnTo>
                <a:lnTo>
                  <a:pt x="2276" y="2364"/>
                </a:lnTo>
                <a:lnTo>
                  <a:pt x="2884" y="2655"/>
                </a:lnTo>
                <a:lnTo>
                  <a:pt x="2868" y="2660"/>
                </a:lnTo>
                <a:lnTo>
                  <a:pt x="2868" y="2650"/>
                </a:lnTo>
                <a:lnTo>
                  <a:pt x="2873" y="2644"/>
                </a:lnTo>
                <a:lnTo>
                  <a:pt x="2878" y="2639"/>
                </a:lnTo>
                <a:lnTo>
                  <a:pt x="2884" y="2655"/>
                </a:lnTo>
                <a:lnTo>
                  <a:pt x="2276" y="2364"/>
                </a:lnTo>
                <a:lnTo>
                  <a:pt x="3372" y="1657"/>
                </a:lnTo>
                <a:lnTo>
                  <a:pt x="3377" y="1652"/>
                </a:lnTo>
                <a:lnTo>
                  <a:pt x="3388" y="1694"/>
                </a:lnTo>
                <a:lnTo>
                  <a:pt x="3372" y="1657"/>
                </a:lnTo>
                <a:lnTo>
                  <a:pt x="2276" y="2364"/>
                </a:lnTo>
                <a:lnTo>
                  <a:pt x="3476" y="1657"/>
                </a:lnTo>
                <a:lnTo>
                  <a:pt x="3476" y="1642"/>
                </a:lnTo>
                <a:lnTo>
                  <a:pt x="3486" y="1657"/>
                </a:lnTo>
                <a:lnTo>
                  <a:pt x="3476" y="1657"/>
                </a:lnTo>
                <a:lnTo>
                  <a:pt x="2276" y="2364"/>
                </a:lnTo>
                <a:lnTo>
                  <a:pt x="3486" y="1704"/>
                </a:lnTo>
                <a:lnTo>
                  <a:pt x="3481" y="1683"/>
                </a:lnTo>
                <a:lnTo>
                  <a:pt x="3486" y="1694"/>
                </a:lnTo>
                <a:lnTo>
                  <a:pt x="3486" y="1704"/>
                </a:lnTo>
                <a:lnTo>
                  <a:pt x="2276" y="2364"/>
                </a:lnTo>
                <a:lnTo>
                  <a:pt x="3517" y="1112"/>
                </a:lnTo>
                <a:lnTo>
                  <a:pt x="3523" y="1102"/>
                </a:lnTo>
                <a:lnTo>
                  <a:pt x="3528" y="1117"/>
                </a:lnTo>
                <a:lnTo>
                  <a:pt x="3528" y="1122"/>
                </a:lnTo>
                <a:lnTo>
                  <a:pt x="3533" y="1148"/>
                </a:lnTo>
                <a:lnTo>
                  <a:pt x="3517" y="1128"/>
                </a:lnTo>
                <a:lnTo>
                  <a:pt x="3517" y="1122"/>
                </a:lnTo>
                <a:lnTo>
                  <a:pt x="3517" y="1112"/>
                </a:lnTo>
                <a:lnTo>
                  <a:pt x="2276" y="2364"/>
                </a:lnTo>
                <a:lnTo>
                  <a:pt x="3533" y="1491"/>
                </a:lnTo>
                <a:lnTo>
                  <a:pt x="3528" y="1502"/>
                </a:lnTo>
                <a:lnTo>
                  <a:pt x="3523" y="1470"/>
                </a:lnTo>
                <a:lnTo>
                  <a:pt x="3533" y="1486"/>
                </a:lnTo>
                <a:lnTo>
                  <a:pt x="3533" y="1491"/>
                </a:lnTo>
                <a:lnTo>
                  <a:pt x="3533" y="1486"/>
                </a:lnTo>
                <a:lnTo>
                  <a:pt x="3533" y="1491"/>
                </a:lnTo>
                <a:lnTo>
                  <a:pt x="2276" y="2364"/>
                </a:lnTo>
                <a:lnTo>
                  <a:pt x="3533" y="1678"/>
                </a:lnTo>
                <a:lnTo>
                  <a:pt x="3528" y="1678"/>
                </a:lnTo>
                <a:lnTo>
                  <a:pt x="3538" y="1626"/>
                </a:lnTo>
                <a:lnTo>
                  <a:pt x="3538" y="1652"/>
                </a:lnTo>
                <a:lnTo>
                  <a:pt x="3538" y="1663"/>
                </a:lnTo>
                <a:lnTo>
                  <a:pt x="3538" y="1673"/>
                </a:lnTo>
                <a:lnTo>
                  <a:pt x="3533" y="1678"/>
                </a:lnTo>
                <a:lnTo>
                  <a:pt x="2276" y="2364"/>
                </a:lnTo>
                <a:lnTo>
                  <a:pt x="3543" y="1470"/>
                </a:lnTo>
                <a:lnTo>
                  <a:pt x="3538" y="1465"/>
                </a:lnTo>
                <a:lnTo>
                  <a:pt x="3538" y="1470"/>
                </a:lnTo>
                <a:lnTo>
                  <a:pt x="3533" y="1444"/>
                </a:lnTo>
                <a:lnTo>
                  <a:pt x="3538" y="1341"/>
                </a:lnTo>
                <a:lnTo>
                  <a:pt x="3543" y="1470"/>
                </a:lnTo>
                <a:lnTo>
                  <a:pt x="2276" y="2364"/>
                </a:lnTo>
                <a:lnTo>
                  <a:pt x="3559" y="1522"/>
                </a:lnTo>
                <a:lnTo>
                  <a:pt x="3549" y="1486"/>
                </a:lnTo>
                <a:lnTo>
                  <a:pt x="3543" y="1335"/>
                </a:lnTo>
                <a:lnTo>
                  <a:pt x="3538" y="1263"/>
                </a:lnTo>
                <a:lnTo>
                  <a:pt x="3528" y="1185"/>
                </a:lnTo>
                <a:lnTo>
                  <a:pt x="3533" y="1179"/>
                </a:lnTo>
                <a:lnTo>
                  <a:pt x="3538" y="1169"/>
                </a:lnTo>
                <a:lnTo>
                  <a:pt x="3549" y="1247"/>
                </a:lnTo>
                <a:lnTo>
                  <a:pt x="3559" y="1330"/>
                </a:lnTo>
                <a:lnTo>
                  <a:pt x="3564" y="1424"/>
                </a:lnTo>
                <a:lnTo>
                  <a:pt x="3559" y="1522"/>
                </a:lnTo>
                <a:lnTo>
                  <a:pt x="2276" y="2364"/>
                </a:lnTo>
                <a:lnTo>
                  <a:pt x="4328" y="2920"/>
                </a:lnTo>
                <a:lnTo>
                  <a:pt x="4338" y="2920"/>
                </a:lnTo>
                <a:lnTo>
                  <a:pt x="4333" y="2925"/>
                </a:lnTo>
                <a:lnTo>
                  <a:pt x="4328" y="2935"/>
                </a:lnTo>
                <a:lnTo>
                  <a:pt x="4317" y="2925"/>
                </a:lnTo>
                <a:lnTo>
                  <a:pt x="4323" y="2920"/>
                </a:lnTo>
                <a:lnTo>
                  <a:pt x="4328" y="2920"/>
                </a:lnTo>
                <a:lnTo>
                  <a:pt x="2276" y="2364"/>
                </a:lnTo>
                <a:lnTo>
                  <a:pt x="4317" y="2915"/>
                </a:lnTo>
                <a:lnTo>
                  <a:pt x="4323" y="2915"/>
                </a:lnTo>
                <a:lnTo>
                  <a:pt x="4323" y="2920"/>
                </a:lnTo>
                <a:lnTo>
                  <a:pt x="4317" y="2925"/>
                </a:lnTo>
                <a:lnTo>
                  <a:pt x="4312" y="2925"/>
                </a:lnTo>
                <a:lnTo>
                  <a:pt x="4317" y="2915"/>
                </a:lnTo>
                <a:lnTo>
                  <a:pt x="2276" y="2364"/>
                </a:lnTo>
                <a:lnTo>
                  <a:pt x="4323" y="2811"/>
                </a:lnTo>
                <a:lnTo>
                  <a:pt x="4317" y="2816"/>
                </a:lnTo>
                <a:lnTo>
                  <a:pt x="4317" y="2805"/>
                </a:lnTo>
                <a:lnTo>
                  <a:pt x="4317" y="2811"/>
                </a:lnTo>
                <a:lnTo>
                  <a:pt x="4323" y="2811"/>
                </a:lnTo>
                <a:lnTo>
                  <a:pt x="2276" y="2364"/>
                </a:lnTo>
                <a:lnTo>
                  <a:pt x="4338" y="1751"/>
                </a:lnTo>
                <a:lnTo>
                  <a:pt x="4338" y="1756"/>
                </a:lnTo>
                <a:lnTo>
                  <a:pt x="4343" y="1772"/>
                </a:lnTo>
                <a:lnTo>
                  <a:pt x="4338" y="1787"/>
                </a:lnTo>
                <a:lnTo>
                  <a:pt x="4349" y="1777"/>
                </a:lnTo>
                <a:lnTo>
                  <a:pt x="4349" y="1782"/>
                </a:lnTo>
                <a:lnTo>
                  <a:pt x="4333" y="1808"/>
                </a:lnTo>
                <a:lnTo>
                  <a:pt x="4328" y="1834"/>
                </a:lnTo>
                <a:lnTo>
                  <a:pt x="4328" y="1839"/>
                </a:lnTo>
                <a:lnTo>
                  <a:pt x="4323" y="1834"/>
                </a:lnTo>
                <a:lnTo>
                  <a:pt x="4328" y="1808"/>
                </a:lnTo>
                <a:lnTo>
                  <a:pt x="4338" y="1787"/>
                </a:lnTo>
                <a:lnTo>
                  <a:pt x="4317" y="1813"/>
                </a:lnTo>
                <a:lnTo>
                  <a:pt x="4307" y="1834"/>
                </a:lnTo>
                <a:lnTo>
                  <a:pt x="4302" y="1829"/>
                </a:lnTo>
                <a:lnTo>
                  <a:pt x="4297" y="1824"/>
                </a:lnTo>
                <a:lnTo>
                  <a:pt x="4302" y="1813"/>
                </a:lnTo>
                <a:lnTo>
                  <a:pt x="4312" y="1787"/>
                </a:lnTo>
                <a:lnTo>
                  <a:pt x="4338" y="1751"/>
                </a:lnTo>
                <a:lnTo>
                  <a:pt x="2276" y="2364"/>
                </a:lnTo>
                <a:lnTo>
                  <a:pt x="4292" y="1948"/>
                </a:lnTo>
                <a:lnTo>
                  <a:pt x="4286" y="1974"/>
                </a:lnTo>
                <a:lnTo>
                  <a:pt x="4281" y="1969"/>
                </a:lnTo>
                <a:lnTo>
                  <a:pt x="4276" y="1969"/>
                </a:lnTo>
                <a:lnTo>
                  <a:pt x="4281" y="1964"/>
                </a:lnTo>
                <a:lnTo>
                  <a:pt x="4292" y="1948"/>
                </a:lnTo>
                <a:lnTo>
                  <a:pt x="2276" y="2364"/>
                </a:lnTo>
                <a:lnTo>
                  <a:pt x="4037" y="2411"/>
                </a:lnTo>
                <a:lnTo>
                  <a:pt x="4047" y="2405"/>
                </a:lnTo>
                <a:lnTo>
                  <a:pt x="4063" y="2395"/>
                </a:lnTo>
                <a:lnTo>
                  <a:pt x="4073" y="2390"/>
                </a:lnTo>
                <a:lnTo>
                  <a:pt x="4079" y="2400"/>
                </a:lnTo>
                <a:lnTo>
                  <a:pt x="4058" y="2411"/>
                </a:lnTo>
                <a:lnTo>
                  <a:pt x="4047" y="2411"/>
                </a:lnTo>
                <a:lnTo>
                  <a:pt x="4037" y="2411"/>
                </a:lnTo>
                <a:lnTo>
                  <a:pt x="2276" y="2364"/>
                </a:lnTo>
                <a:lnTo>
                  <a:pt x="4032" y="2416"/>
                </a:lnTo>
                <a:lnTo>
                  <a:pt x="4047" y="2426"/>
                </a:lnTo>
                <a:lnTo>
                  <a:pt x="4047" y="2431"/>
                </a:lnTo>
                <a:lnTo>
                  <a:pt x="4037" y="2437"/>
                </a:lnTo>
                <a:lnTo>
                  <a:pt x="4053" y="2437"/>
                </a:lnTo>
                <a:lnTo>
                  <a:pt x="4047" y="2442"/>
                </a:lnTo>
                <a:lnTo>
                  <a:pt x="4037" y="2447"/>
                </a:lnTo>
                <a:lnTo>
                  <a:pt x="4053" y="2457"/>
                </a:lnTo>
                <a:lnTo>
                  <a:pt x="4068" y="2437"/>
                </a:lnTo>
                <a:lnTo>
                  <a:pt x="4073" y="2431"/>
                </a:lnTo>
                <a:lnTo>
                  <a:pt x="4068" y="2426"/>
                </a:lnTo>
                <a:lnTo>
                  <a:pt x="4079" y="2426"/>
                </a:lnTo>
                <a:lnTo>
                  <a:pt x="4079" y="2442"/>
                </a:lnTo>
                <a:lnTo>
                  <a:pt x="4073" y="2457"/>
                </a:lnTo>
                <a:lnTo>
                  <a:pt x="4068" y="2463"/>
                </a:lnTo>
                <a:lnTo>
                  <a:pt x="4073" y="2463"/>
                </a:lnTo>
                <a:lnTo>
                  <a:pt x="4068" y="2468"/>
                </a:lnTo>
                <a:lnTo>
                  <a:pt x="4063" y="2478"/>
                </a:lnTo>
                <a:lnTo>
                  <a:pt x="4063" y="2483"/>
                </a:lnTo>
                <a:lnTo>
                  <a:pt x="4053" y="2504"/>
                </a:lnTo>
                <a:lnTo>
                  <a:pt x="4042" y="2504"/>
                </a:lnTo>
                <a:lnTo>
                  <a:pt x="4032" y="2452"/>
                </a:lnTo>
                <a:lnTo>
                  <a:pt x="4032" y="2431"/>
                </a:lnTo>
                <a:lnTo>
                  <a:pt x="4032" y="2416"/>
                </a:lnTo>
                <a:lnTo>
                  <a:pt x="2276" y="2364"/>
                </a:lnTo>
                <a:lnTo>
                  <a:pt x="3891" y="317"/>
                </a:lnTo>
                <a:lnTo>
                  <a:pt x="3860" y="302"/>
                </a:lnTo>
                <a:lnTo>
                  <a:pt x="3886" y="317"/>
                </a:lnTo>
                <a:lnTo>
                  <a:pt x="3876" y="322"/>
                </a:lnTo>
                <a:lnTo>
                  <a:pt x="3845" y="286"/>
                </a:lnTo>
                <a:lnTo>
                  <a:pt x="3803" y="260"/>
                </a:lnTo>
                <a:lnTo>
                  <a:pt x="3741" y="218"/>
                </a:lnTo>
                <a:lnTo>
                  <a:pt x="3746" y="218"/>
                </a:lnTo>
                <a:lnTo>
                  <a:pt x="3746" y="213"/>
                </a:lnTo>
                <a:lnTo>
                  <a:pt x="3762" y="218"/>
                </a:lnTo>
                <a:lnTo>
                  <a:pt x="3772" y="218"/>
                </a:lnTo>
                <a:lnTo>
                  <a:pt x="3824" y="265"/>
                </a:lnTo>
                <a:lnTo>
                  <a:pt x="3829" y="270"/>
                </a:lnTo>
                <a:lnTo>
                  <a:pt x="3871" y="291"/>
                </a:lnTo>
                <a:lnTo>
                  <a:pt x="3902" y="312"/>
                </a:lnTo>
                <a:lnTo>
                  <a:pt x="3891" y="317"/>
                </a:lnTo>
                <a:lnTo>
                  <a:pt x="2276" y="2364"/>
                </a:lnTo>
                <a:lnTo>
                  <a:pt x="3964" y="353"/>
                </a:lnTo>
                <a:lnTo>
                  <a:pt x="3959" y="353"/>
                </a:lnTo>
                <a:lnTo>
                  <a:pt x="3949" y="359"/>
                </a:lnTo>
                <a:lnTo>
                  <a:pt x="3923" y="353"/>
                </a:lnTo>
                <a:lnTo>
                  <a:pt x="3917" y="348"/>
                </a:lnTo>
                <a:lnTo>
                  <a:pt x="3912" y="343"/>
                </a:lnTo>
                <a:lnTo>
                  <a:pt x="3923" y="338"/>
                </a:lnTo>
                <a:lnTo>
                  <a:pt x="3928" y="338"/>
                </a:lnTo>
                <a:lnTo>
                  <a:pt x="3923" y="333"/>
                </a:lnTo>
                <a:lnTo>
                  <a:pt x="3912" y="333"/>
                </a:lnTo>
                <a:lnTo>
                  <a:pt x="3912" y="327"/>
                </a:lnTo>
                <a:lnTo>
                  <a:pt x="3917" y="322"/>
                </a:lnTo>
                <a:lnTo>
                  <a:pt x="3954" y="343"/>
                </a:lnTo>
                <a:lnTo>
                  <a:pt x="3964" y="353"/>
                </a:lnTo>
                <a:lnTo>
                  <a:pt x="2276" y="2364"/>
                </a:lnTo>
                <a:lnTo>
                  <a:pt x="3990" y="327"/>
                </a:lnTo>
                <a:lnTo>
                  <a:pt x="3964" y="322"/>
                </a:lnTo>
                <a:lnTo>
                  <a:pt x="3959" y="322"/>
                </a:lnTo>
                <a:lnTo>
                  <a:pt x="3964" y="327"/>
                </a:lnTo>
                <a:lnTo>
                  <a:pt x="3980" y="338"/>
                </a:lnTo>
                <a:lnTo>
                  <a:pt x="3980" y="343"/>
                </a:lnTo>
                <a:lnTo>
                  <a:pt x="3907" y="312"/>
                </a:lnTo>
                <a:lnTo>
                  <a:pt x="3845" y="270"/>
                </a:lnTo>
                <a:lnTo>
                  <a:pt x="3850" y="270"/>
                </a:lnTo>
                <a:lnTo>
                  <a:pt x="3855" y="270"/>
                </a:lnTo>
                <a:lnTo>
                  <a:pt x="3855" y="265"/>
                </a:lnTo>
                <a:lnTo>
                  <a:pt x="3850" y="265"/>
                </a:lnTo>
                <a:lnTo>
                  <a:pt x="3845" y="265"/>
                </a:lnTo>
                <a:lnTo>
                  <a:pt x="3840" y="260"/>
                </a:lnTo>
                <a:lnTo>
                  <a:pt x="3840" y="265"/>
                </a:lnTo>
                <a:lnTo>
                  <a:pt x="3829" y="260"/>
                </a:lnTo>
                <a:lnTo>
                  <a:pt x="3808" y="244"/>
                </a:lnTo>
                <a:lnTo>
                  <a:pt x="3788" y="234"/>
                </a:lnTo>
                <a:lnTo>
                  <a:pt x="3772" y="224"/>
                </a:lnTo>
                <a:lnTo>
                  <a:pt x="3788" y="229"/>
                </a:lnTo>
                <a:lnTo>
                  <a:pt x="3798" y="229"/>
                </a:lnTo>
                <a:lnTo>
                  <a:pt x="3798" y="224"/>
                </a:lnTo>
                <a:lnTo>
                  <a:pt x="3819" y="234"/>
                </a:lnTo>
                <a:lnTo>
                  <a:pt x="3798" y="224"/>
                </a:lnTo>
                <a:lnTo>
                  <a:pt x="3803" y="218"/>
                </a:lnTo>
                <a:lnTo>
                  <a:pt x="3803" y="213"/>
                </a:lnTo>
                <a:lnTo>
                  <a:pt x="3798" y="213"/>
                </a:lnTo>
                <a:lnTo>
                  <a:pt x="3788" y="218"/>
                </a:lnTo>
                <a:lnTo>
                  <a:pt x="3782" y="218"/>
                </a:lnTo>
                <a:lnTo>
                  <a:pt x="3793" y="218"/>
                </a:lnTo>
                <a:lnTo>
                  <a:pt x="3782" y="213"/>
                </a:lnTo>
                <a:lnTo>
                  <a:pt x="3772" y="213"/>
                </a:lnTo>
                <a:lnTo>
                  <a:pt x="3767" y="213"/>
                </a:lnTo>
                <a:lnTo>
                  <a:pt x="3762" y="213"/>
                </a:lnTo>
                <a:lnTo>
                  <a:pt x="3767" y="213"/>
                </a:lnTo>
                <a:lnTo>
                  <a:pt x="3756" y="208"/>
                </a:lnTo>
                <a:lnTo>
                  <a:pt x="3751" y="208"/>
                </a:lnTo>
                <a:lnTo>
                  <a:pt x="3741" y="203"/>
                </a:lnTo>
                <a:lnTo>
                  <a:pt x="3720" y="198"/>
                </a:lnTo>
                <a:lnTo>
                  <a:pt x="3730" y="177"/>
                </a:lnTo>
                <a:lnTo>
                  <a:pt x="3725" y="172"/>
                </a:lnTo>
                <a:lnTo>
                  <a:pt x="3720" y="172"/>
                </a:lnTo>
                <a:lnTo>
                  <a:pt x="3720" y="177"/>
                </a:lnTo>
                <a:lnTo>
                  <a:pt x="3715" y="182"/>
                </a:lnTo>
                <a:lnTo>
                  <a:pt x="3699" y="177"/>
                </a:lnTo>
                <a:lnTo>
                  <a:pt x="3689" y="172"/>
                </a:lnTo>
                <a:lnTo>
                  <a:pt x="3704" y="161"/>
                </a:lnTo>
                <a:lnTo>
                  <a:pt x="3730" y="172"/>
                </a:lnTo>
                <a:lnTo>
                  <a:pt x="3710" y="156"/>
                </a:lnTo>
                <a:lnTo>
                  <a:pt x="3725" y="146"/>
                </a:lnTo>
                <a:lnTo>
                  <a:pt x="3814" y="208"/>
                </a:lnTo>
                <a:lnTo>
                  <a:pt x="3814" y="203"/>
                </a:lnTo>
                <a:lnTo>
                  <a:pt x="3793" y="187"/>
                </a:lnTo>
                <a:lnTo>
                  <a:pt x="3767" y="166"/>
                </a:lnTo>
                <a:lnTo>
                  <a:pt x="3741" y="135"/>
                </a:lnTo>
                <a:lnTo>
                  <a:pt x="3741" y="130"/>
                </a:lnTo>
                <a:lnTo>
                  <a:pt x="3741" y="125"/>
                </a:lnTo>
                <a:lnTo>
                  <a:pt x="3741" y="130"/>
                </a:lnTo>
                <a:lnTo>
                  <a:pt x="3736" y="125"/>
                </a:lnTo>
                <a:lnTo>
                  <a:pt x="3736" y="120"/>
                </a:lnTo>
                <a:lnTo>
                  <a:pt x="3736" y="114"/>
                </a:lnTo>
                <a:lnTo>
                  <a:pt x="3730" y="114"/>
                </a:lnTo>
                <a:lnTo>
                  <a:pt x="3730" y="120"/>
                </a:lnTo>
                <a:lnTo>
                  <a:pt x="3730" y="114"/>
                </a:lnTo>
                <a:lnTo>
                  <a:pt x="3710" y="99"/>
                </a:lnTo>
                <a:lnTo>
                  <a:pt x="3710" y="94"/>
                </a:lnTo>
                <a:lnTo>
                  <a:pt x="3715" y="94"/>
                </a:lnTo>
                <a:lnTo>
                  <a:pt x="3710" y="89"/>
                </a:lnTo>
                <a:lnTo>
                  <a:pt x="3704" y="89"/>
                </a:lnTo>
                <a:lnTo>
                  <a:pt x="3694" y="78"/>
                </a:lnTo>
                <a:lnTo>
                  <a:pt x="3689" y="78"/>
                </a:lnTo>
                <a:lnTo>
                  <a:pt x="3694" y="68"/>
                </a:lnTo>
                <a:lnTo>
                  <a:pt x="3741" y="104"/>
                </a:lnTo>
                <a:lnTo>
                  <a:pt x="3834" y="187"/>
                </a:lnTo>
                <a:lnTo>
                  <a:pt x="3876" y="218"/>
                </a:lnTo>
                <a:lnTo>
                  <a:pt x="3923" y="250"/>
                </a:lnTo>
                <a:lnTo>
                  <a:pt x="3975" y="276"/>
                </a:lnTo>
                <a:lnTo>
                  <a:pt x="4021" y="296"/>
                </a:lnTo>
                <a:lnTo>
                  <a:pt x="4006" y="312"/>
                </a:lnTo>
                <a:lnTo>
                  <a:pt x="3990" y="327"/>
                </a:lnTo>
                <a:lnTo>
                  <a:pt x="2276" y="2364"/>
                </a:lnTo>
                <a:lnTo>
                  <a:pt x="4027" y="2556"/>
                </a:lnTo>
                <a:lnTo>
                  <a:pt x="4021" y="2582"/>
                </a:lnTo>
                <a:lnTo>
                  <a:pt x="4021" y="2577"/>
                </a:lnTo>
                <a:lnTo>
                  <a:pt x="4016" y="2567"/>
                </a:lnTo>
                <a:lnTo>
                  <a:pt x="4027" y="2556"/>
                </a:lnTo>
                <a:lnTo>
                  <a:pt x="2276" y="2364"/>
                </a:lnTo>
                <a:lnTo>
                  <a:pt x="4250" y="2857"/>
                </a:lnTo>
                <a:lnTo>
                  <a:pt x="4240" y="2847"/>
                </a:lnTo>
                <a:lnTo>
                  <a:pt x="4240" y="2842"/>
                </a:lnTo>
                <a:lnTo>
                  <a:pt x="4250" y="2826"/>
                </a:lnTo>
                <a:lnTo>
                  <a:pt x="4250" y="2831"/>
                </a:lnTo>
                <a:lnTo>
                  <a:pt x="4255" y="2821"/>
                </a:lnTo>
                <a:lnTo>
                  <a:pt x="4260" y="2826"/>
                </a:lnTo>
                <a:lnTo>
                  <a:pt x="4260" y="2837"/>
                </a:lnTo>
                <a:lnTo>
                  <a:pt x="4250" y="2857"/>
                </a:lnTo>
                <a:lnTo>
                  <a:pt x="2276" y="2364"/>
                </a:lnTo>
                <a:lnTo>
                  <a:pt x="4260" y="2863"/>
                </a:lnTo>
                <a:lnTo>
                  <a:pt x="4266" y="2863"/>
                </a:lnTo>
                <a:lnTo>
                  <a:pt x="4266" y="2868"/>
                </a:lnTo>
                <a:lnTo>
                  <a:pt x="4271" y="2873"/>
                </a:lnTo>
                <a:lnTo>
                  <a:pt x="4266" y="2873"/>
                </a:lnTo>
                <a:lnTo>
                  <a:pt x="4260" y="2863"/>
                </a:lnTo>
                <a:lnTo>
                  <a:pt x="2276" y="2364"/>
                </a:lnTo>
                <a:lnTo>
                  <a:pt x="4271" y="2665"/>
                </a:lnTo>
                <a:lnTo>
                  <a:pt x="4276" y="2665"/>
                </a:lnTo>
                <a:lnTo>
                  <a:pt x="4281" y="2655"/>
                </a:lnTo>
                <a:lnTo>
                  <a:pt x="4281" y="2660"/>
                </a:lnTo>
                <a:lnTo>
                  <a:pt x="4276" y="2665"/>
                </a:lnTo>
                <a:lnTo>
                  <a:pt x="4271" y="2665"/>
                </a:lnTo>
                <a:lnTo>
                  <a:pt x="2276" y="2364"/>
                </a:lnTo>
                <a:lnTo>
                  <a:pt x="4297" y="2915"/>
                </a:lnTo>
                <a:lnTo>
                  <a:pt x="4276" y="2894"/>
                </a:lnTo>
                <a:lnTo>
                  <a:pt x="4281" y="2899"/>
                </a:lnTo>
                <a:lnTo>
                  <a:pt x="4292" y="2889"/>
                </a:lnTo>
                <a:lnTo>
                  <a:pt x="4292" y="2883"/>
                </a:lnTo>
                <a:lnTo>
                  <a:pt x="4276" y="2894"/>
                </a:lnTo>
                <a:lnTo>
                  <a:pt x="4271" y="2878"/>
                </a:lnTo>
                <a:lnTo>
                  <a:pt x="4276" y="2878"/>
                </a:lnTo>
                <a:lnTo>
                  <a:pt x="4281" y="2878"/>
                </a:lnTo>
                <a:lnTo>
                  <a:pt x="4286" y="2873"/>
                </a:lnTo>
                <a:lnTo>
                  <a:pt x="4297" y="2889"/>
                </a:lnTo>
                <a:lnTo>
                  <a:pt x="4297" y="2915"/>
                </a:lnTo>
                <a:lnTo>
                  <a:pt x="2276" y="2364"/>
                </a:lnTo>
                <a:lnTo>
                  <a:pt x="4292" y="2764"/>
                </a:lnTo>
                <a:lnTo>
                  <a:pt x="4286" y="2769"/>
                </a:lnTo>
                <a:lnTo>
                  <a:pt x="4286" y="2764"/>
                </a:lnTo>
                <a:lnTo>
                  <a:pt x="4292" y="2764"/>
                </a:lnTo>
                <a:lnTo>
                  <a:pt x="2276" y="2364"/>
                </a:lnTo>
                <a:lnTo>
                  <a:pt x="4234" y="2509"/>
                </a:lnTo>
                <a:lnTo>
                  <a:pt x="4271" y="2515"/>
                </a:lnTo>
                <a:lnTo>
                  <a:pt x="4292" y="2515"/>
                </a:lnTo>
                <a:lnTo>
                  <a:pt x="4302" y="2515"/>
                </a:lnTo>
                <a:lnTo>
                  <a:pt x="4307" y="2520"/>
                </a:lnTo>
                <a:lnTo>
                  <a:pt x="4323" y="2520"/>
                </a:lnTo>
                <a:lnTo>
                  <a:pt x="4323" y="2535"/>
                </a:lnTo>
                <a:lnTo>
                  <a:pt x="4307" y="2535"/>
                </a:lnTo>
                <a:lnTo>
                  <a:pt x="4286" y="2535"/>
                </a:lnTo>
                <a:lnTo>
                  <a:pt x="4250" y="2535"/>
                </a:lnTo>
                <a:lnTo>
                  <a:pt x="4245" y="2541"/>
                </a:lnTo>
                <a:lnTo>
                  <a:pt x="4240" y="2541"/>
                </a:lnTo>
                <a:lnTo>
                  <a:pt x="4245" y="2530"/>
                </a:lnTo>
                <a:lnTo>
                  <a:pt x="4234" y="2530"/>
                </a:lnTo>
                <a:lnTo>
                  <a:pt x="4234" y="2525"/>
                </a:lnTo>
                <a:lnTo>
                  <a:pt x="4307" y="2520"/>
                </a:lnTo>
                <a:lnTo>
                  <a:pt x="4234" y="2520"/>
                </a:lnTo>
                <a:lnTo>
                  <a:pt x="4234" y="2509"/>
                </a:lnTo>
                <a:lnTo>
                  <a:pt x="2276" y="2364"/>
                </a:lnTo>
                <a:lnTo>
                  <a:pt x="4240" y="2582"/>
                </a:lnTo>
                <a:lnTo>
                  <a:pt x="4250" y="2587"/>
                </a:lnTo>
                <a:lnTo>
                  <a:pt x="4255" y="2593"/>
                </a:lnTo>
                <a:lnTo>
                  <a:pt x="4250" y="2587"/>
                </a:lnTo>
                <a:lnTo>
                  <a:pt x="4240" y="2587"/>
                </a:lnTo>
                <a:lnTo>
                  <a:pt x="4240" y="2582"/>
                </a:lnTo>
                <a:lnTo>
                  <a:pt x="2276" y="2364"/>
                </a:lnTo>
                <a:lnTo>
                  <a:pt x="4234" y="2582"/>
                </a:lnTo>
                <a:lnTo>
                  <a:pt x="4234" y="2587"/>
                </a:lnTo>
                <a:lnTo>
                  <a:pt x="4229" y="2587"/>
                </a:lnTo>
                <a:lnTo>
                  <a:pt x="4234" y="2582"/>
                </a:lnTo>
                <a:lnTo>
                  <a:pt x="2276" y="2364"/>
                </a:lnTo>
                <a:lnTo>
                  <a:pt x="4214" y="2374"/>
                </a:lnTo>
                <a:lnTo>
                  <a:pt x="4214" y="2380"/>
                </a:lnTo>
                <a:lnTo>
                  <a:pt x="4214" y="2385"/>
                </a:lnTo>
                <a:lnTo>
                  <a:pt x="4214" y="2380"/>
                </a:lnTo>
                <a:lnTo>
                  <a:pt x="4208" y="2380"/>
                </a:lnTo>
                <a:lnTo>
                  <a:pt x="4214" y="2374"/>
                </a:lnTo>
                <a:lnTo>
                  <a:pt x="2276" y="2364"/>
                </a:lnTo>
                <a:lnTo>
                  <a:pt x="4156" y="2639"/>
                </a:lnTo>
                <a:lnTo>
                  <a:pt x="4162" y="2644"/>
                </a:lnTo>
                <a:lnTo>
                  <a:pt x="4177" y="2650"/>
                </a:lnTo>
                <a:lnTo>
                  <a:pt x="4188" y="2655"/>
                </a:lnTo>
                <a:lnTo>
                  <a:pt x="4188" y="2650"/>
                </a:lnTo>
                <a:lnTo>
                  <a:pt x="4182" y="2634"/>
                </a:lnTo>
                <a:lnTo>
                  <a:pt x="4193" y="2613"/>
                </a:lnTo>
                <a:lnTo>
                  <a:pt x="4203" y="2603"/>
                </a:lnTo>
                <a:lnTo>
                  <a:pt x="4219" y="2598"/>
                </a:lnTo>
                <a:lnTo>
                  <a:pt x="4224" y="2608"/>
                </a:lnTo>
                <a:lnTo>
                  <a:pt x="4224" y="2618"/>
                </a:lnTo>
                <a:lnTo>
                  <a:pt x="4224" y="2624"/>
                </a:lnTo>
                <a:lnTo>
                  <a:pt x="4229" y="2629"/>
                </a:lnTo>
                <a:lnTo>
                  <a:pt x="4240" y="2629"/>
                </a:lnTo>
                <a:lnTo>
                  <a:pt x="4245" y="2618"/>
                </a:lnTo>
                <a:lnTo>
                  <a:pt x="4250" y="2608"/>
                </a:lnTo>
                <a:lnTo>
                  <a:pt x="4250" y="2603"/>
                </a:lnTo>
                <a:lnTo>
                  <a:pt x="4250" y="2598"/>
                </a:lnTo>
                <a:lnTo>
                  <a:pt x="4250" y="2603"/>
                </a:lnTo>
                <a:lnTo>
                  <a:pt x="4266" y="2582"/>
                </a:lnTo>
                <a:lnTo>
                  <a:pt x="4271" y="2567"/>
                </a:lnTo>
                <a:lnTo>
                  <a:pt x="4271" y="2561"/>
                </a:lnTo>
                <a:lnTo>
                  <a:pt x="4266" y="2561"/>
                </a:lnTo>
                <a:lnTo>
                  <a:pt x="4260" y="2567"/>
                </a:lnTo>
                <a:lnTo>
                  <a:pt x="4250" y="2572"/>
                </a:lnTo>
                <a:lnTo>
                  <a:pt x="4250" y="2567"/>
                </a:lnTo>
                <a:lnTo>
                  <a:pt x="4250" y="2556"/>
                </a:lnTo>
                <a:lnTo>
                  <a:pt x="4245" y="2561"/>
                </a:lnTo>
                <a:lnTo>
                  <a:pt x="4245" y="2551"/>
                </a:lnTo>
                <a:lnTo>
                  <a:pt x="4323" y="2546"/>
                </a:lnTo>
                <a:lnTo>
                  <a:pt x="4312" y="2598"/>
                </a:lnTo>
                <a:lnTo>
                  <a:pt x="4292" y="2644"/>
                </a:lnTo>
                <a:lnTo>
                  <a:pt x="4281" y="2650"/>
                </a:lnTo>
                <a:lnTo>
                  <a:pt x="4286" y="2639"/>
                </a:lnTo>
                <a:lnTo>
                  <a:pt x="4286" y="2634"/>
                </a:lnTo>
                <a:lnTo>
                  <a:pt x="4286" y="2618"/>
                </a:lnTo>
                <a:lnTo>
                  <a:pt x="4281" y="2608"/>
                </a:lnTo>
                <a:lnTo>
                  <a:pt x="4271" y="2608"/>
                </a:lnTo>
                <a:lnTo>
                  <a:pt x="4271" y="2624"/>
                </a:lnTo>
                <a:lnTo>
                  <a:pt x="4276" y="2639"/>
                </a:lnTo>
                <a:lnTo>
                  <a:pt x="4276" y="2650"/>
                </a:lnTo>
                <a:lnTo>
                  <a:pt x="4271" y="2660"/>
                </a:lnTo>
                <a:lnTo>
                  <a:pt x="4260" y="2665"/>
                </a:lnTo>
                <a:lnTo>
                  <a:pt x="4219" y="2650"/>
                </a:lnTo>
                <a:lnTo>
                  <a:pt x="4214" y="2650"/>
                </a:lnTo>
                <a:lnTo>
                  <a:pt x="4208" y="2655"/>
                </a:lnTo>
                <a:lnTo>
                  <a:pt x="4214" y="2665"/>
                </a:lnTo>
                <a:lnTo>
                  <a:pt x="4219" y="2676"/>
                </a:lnTo>
                <a:lnTo>
                  <a:pt x="4219" y="2686"/>
                </a:lnTo>
                <a:lnTo>
                  <a:pt x="4219" y="2696"/>
                </a:lnTo>
                <a:lnTo>
                  <a:pt x="4208" y="2717"/>
                </a:lnTo>
                <a:lnTo>
                  <a:pt x="4203" y="2722"/>
                </a:lnTo>
                <a:lnTo>
                  <a:pt x="4203" y="2717"/>
                </a:lnTo>
                <a:lnTo>
                  <a:pt x="4198" y="2696"/>
                </a:lnTo>
                <a:lnTo>
                  <a:pt x="4193" y="2691"/>
                </a:lnTo>
                <a:lnTo>
                  <a:pt x="4188" y="2696"/>
                </a:lnTo>
                <a:lnTo>
                  <a:pt x="4177" y="2712"/>
                </a:lnTo>
                <a:lnTo>
                  <a:pt x="4177" y="2733"/>
                </a:lnTo>
                <a:lnTo>
                  <a:pt x="4172" y="2759"/>
                </a:lnTo>
                <a:lnTo>
                  <a:pt x="4172" y="2764"/>
                </a:lnTo>
                <a:lnTo>
                  <a:pt x="4177" y="2769"/>
                </a:lnTo>
                <a:lnTo>
                  <a:pt x="4182" y="2780"/>
                </a:lnTo>
                <a:lnTo>
                  <a:pt x="4172" y="2785"/>
                </a:lnTo>
                <a:lnTo>
                  <a:pt x="4162" y="2785"/>
                </a:lnTo>
                <a:lnTo>
                  <a:pt x="4151" y="2785"/>
                </a:lnTo>
                <a:lnTo>
                  <a:pt x="4141" y="2780"/>
                </a:lnTo>
                <a:lnTo>
                  <a:pt x="4130" y="2769"/>
                </a:lnTo>
                <a:lnTo>
                  <a:pt x="4125" y="2774"/>
                </a:lnTo>
                <a:lnTo>
                  <a:pt x="4115" y="2785"/>
                </a:lnTo>
                <a:lnTo>
                  <a:pt x="4104" y="2805"/>
                </a:lnTo>
                <a:lnTo>
                  <a:pt x="4089" y="2826"/>
                </a:lnTo>
                <a:lnTo>
                  <a:pt x="4068" y="2831"/>
                </a:lnTo>
                <a:lnTo>
                  <a:pt x="4058" y="2831"/>
                </a:lnTo>
                <a:lnTo>
                  <a:pt x="4058" y="2826"/>
                </a:lnTo>
                <a:lnTo>
                  <a:pt x="4063" y="2821"/>
                </a:lnTo>
                <a:lnTo>
                  <a:pt x="4073" y="2805"/>
                </a:lnTo>
                <a:lnTo>
                  <a:pt x="4073" y="2790"/>
                </a:lnTo>
                <a:lnTo>
                  <a:pt x="4063" y="2795"/>
                </a:lnTo>
                <a:lnTo>
                  <a:pt x="4053" y="2795"/>
                </a:lnTo>
                <a:lnTo>
                  <a:pt x="4042" y="2790"/>
                </a:lnTo>
                <a:lnTo>
                  <a:pt x="4037" y="2785"/>
                </a:lnTo>
                <a:lnTo>
                  <a:pt x="4037" y="2774"/>
                </a:lnTo>
                <a:lnTo>
                  <a:pt x="4047" y="2764"/>
                </a:lnTo>
                <a:lnTo>
                  <a:pt x="4063" y="2759"/>
                </a:lnTo>
                <a:lnTo>
                  <a:pt x="4099" y="2759"/>
                </a:lnTo>
                <a:lnTo>
                  <a:pt x="4110" y="2759"/>
                </a:lnTo>
                <a:lnTo>
                  <a:pt x="4115" y="2743"/>
                </a:lnTo>
                <a:lnTo>
                  <a:pt x="4110" y="2722"/>
                </a:lnTo>
                <a:lnTo>
                  <a:pt x="4115" y="2702"/>
                </a:lnTo>
                <a:lnTo>
                  <a:pt x="4120" y="2691"/>
                </a:lnTo>
                <a:lnTo>
                  <a:pt x="4115" y="2691"/>
                </a:lnTo>
                <a:lnTo>
                  <a:pt x="4089" y="2722"/>
                </a:lnTo>
                <a:lnTo>
                  <a:pt x="4079" y="2728"/>
                </a:lnTo>
                <a:lnTo>
                  <a:pt x="4073" y="2722"/>
                </a:lnTo>
                <a:lnTo>
                  <a:pt x="4068" y="2722"/>
                </a:lnTo>
                <a:lnTo>
                  <a:pt x="4058" y="2717"/>
                </a:lnTo>
                <a:lnTo>
                  <a:pt x="4063" y="2712"/>
                </a:lnTo>
                <a:lnTo>
                  <a:pt x="4089" y="2696"/>
                </a:lnTo>
                <a:lnTo>
                  <a:pt x="4099" y="2686"/>
                </a:lnTo>
                <a:lnTo>
                  <a:pt x="4099" y="2691"/>
                </a:lnTo>
                <a:lnTo>
                  <a:pt x="4104" y="2691"/>
                </a:lnTo>
                <a:lnTo>
                  <a:pt x="4115" y="2691"/>
                </a:lnTo>
                <a:lnTo>
                  <a:pt x="4141" y="2676"/>
                </a:lnTo>
                <a:lnTo>
                  <a:pt x="4156" y="2665"/>
                </a:lnTo>
                <a:lnTo>
                  <a:pt x="4151" y="2665"/>
                </a:lnTo>
                <a:lnTo>
                  <a:pt x="4063" y="2696"/>
                </a:lnTo>
                <a:lnTo>
                  <a:pt x="4027" y="2707"/>
                </a:lnTo>
                <a:lnTo>
                  <a:pt x="4042" y="2702"/>
                </a:lnTo>
                <a:lnTo>
                  <a:pt x="4047" y="2696"/>
                </a:lnTo>
                <a:lnTo>
                  <a:pt x="4037" y="2696"/>
                </a:lnTo>
                <a:lnTo>
                  <a:pt x="4042" y="2696"/>
                </a:lnTo>
                <a:lnTo>
                  <a:pt x="4068" y="2686"/>
                </a:lnTo>
                <a:lnTo>
                  <a:pt x="4125" y="2665"/>
                </a:lnTo>
                <a:lnTo>
                  <a:pt x="4130" y="2660"/>
                </a:lnTo>
                <a:lnTo>
                  <a:pt x="4136" y="2655"/>
                </a:lnTo>
                <a:lnTo>
                  <a:pt x="4141" y="2639"/>
                </a:lnTo>
                <a:lnTo>
                  <a:pt x="4151" y="2634"/>
                </a:lnTo>
                <a:lnTo>
                  <a:pt x="4151" y="2639"/>
                </a:lnTo>
                <a:lnTo>
                  <a:pt x="4156" y="2639"/>
                </a:lnTo>
                <a:lnTo>
                  <a:pt x="2276" y="2364"/>
                </a:lnTo>
                <a:lnTo>
                  <a:pt x="4146" y="2447"/>
                </a:lnTo>
                <a:lnTo>
                  <a:pt x="4151" y="2447"/>
                </a:lnTo>
                <a:lnTo>
                  <a:pt x="4141" y="2457"/>
                </a:lnTo>
                <a:lnTo>
                  <a:pt x="4146" y="2447"/>
                </a:lnTo>
                <a:lnTo>
                  <a:pt x="2276" y="2364"/>
                </a:lnTo>
                <a:lnTo>
                  <a:pt x="4125" y="2494"/>
                </a:lnTo>
                <a:lnTo>
                  <a:pt x="4130" y="2483"/>
                </a:lnTo>
                <a:lnTo>
                  <a:pt x="4125" y="2483"/>
                </a:lnTo>
                <a:lnTo>
                  <a:pt x="4130" y="2478"/>
                </a:lnTo>
                <a:lnTo>
                  <a:pt x="4136" y="2463"/>
                </a:lnTo>
                <a:lnTo>
                  <a:pt x="4136" y="2473"/>
                </a:lnTo>
                <a:lnTo>
                  <a:pt x="4141" y="2478"/>
                </a:lnTo>
                <a:lnTo>
                  <a:pt x="4146" y="2483"/>
                </a:lnTo>
                <a:lnTo>
                  <a:pt x="4141" y="2494"/>
                </a:lnTo>
                <a:lnTo>
                  <a:pt x="4120" y="2504"/>
                </a:lnTo>
                <a:lnTo>
                  <a:pt x="4125" y="2494"/>
                </a:lnTo>
                <a:lnTo>
                  <a:pt x="2276" y="2364"/>
                </a:lnTo>
                <a:lnTo>
                  <a:pt x="4125" y="2546"/>
                </a:lnTo>
                <a:lnTo>
                  <a:pt x="4125" y="2541"/>
                </a:lnTo>
                <a:lnTo>
                  <a:pt x="4136" y="2541"/>
                </a:lnTo>
                <a:lnTo>
                  <a:pt x="4146" y="2541"/>
                </a:lnTo>
                <a:lnTo>
                  <a:pt x="4151" y="2541"/>
                </a:lnTo>
                <a:lnTo>
                  <a:pt x="4136" y="2551"/>
                </a:lnTo>
                <a:lnTo>
                  <a:pt x="4125" y="2561"/>
                </a:lnTo>
                <a:lnTo>
                  <a:pt x="4115" y="2572"/>
                </a:lnTo>
                <a:lnTo>
                  <a:pt x="4104" y="2582"/>
                </a:lnTo>
                <a:lnTo>
                  <a:pt x="4099" y="2598"/>
                </a:lnTo>
                <a:lnTo>
                  <a:pt x="4058" y="2603"/>
                </a:lnTo>
                <a:lnTo>
                  <a:pt x="4063" y="2598"/>
                </a:lnTo>
                <a:lnTo>
                  <a:pt x="4063" y="2593"/>
                </a:lnTo>
                <a:lnTo>
                  <a:pt x="4047" y="2603"/>
                </a:lnTo>
                <a:lnTo>
                  <a:pt x="4037" y="2603"/>
                </a:lnTo>
                <a:lnTo>
                  <a:pt x="4037" y="2598"/>
                </a:lnTo>
                <a:lnTo>
                  <a:pt x="4037" y="2593"/>
                </a:lnTo>
                <a:lnTo>
                  <a:pt x="4047" y="2567"/>
                </a:lnTo>
                <a:lnTo>
                  <a:pt x="4032" y="2587"/>
                </a:lnTo>
                <a:lnTo>
                  <a:pt x="4032" y="2556"/>
                </a:lnTo>
                <a:lnTo>
                  <a:pt x="4027" y="2551"/>
                </a:lnTo>
                <a:lnTo>
                  <a:pt x="4037" y="2541"/>
                </a:lnTo>
                <a:lnTo>
                  <a:pt x="4047" y="2541"/>
                </a:lnTo>
                <a:lnTo>
                  <a:pt x="4063" y="2561"/>
                </a:lnTo>
                <a:lnTo>
                  <a:pt x="4089" y="2577"/>
                </a:lnTo>
                <a:lnTo>
                  <a:pt x="4104" y="2582"/>
                </a:lnTo>
                <a:lnTo>
                  <a:pt x="4115" y="2572"/>
                </a:lnTo>
                <a:lnTo>
                  <a:pt x="4125" y="2546"/>
                </a:lnTo>
                <a:lnTo>
                  <a:pt x="2276" y="2364"/>
                </a:lnTo>
                <a:lnTo>
                  <a:pt x="83" y="1237"/>
                </a:lnTo>
                <a:lnTo>
                  <a:pt x="89" y="1237"/>
                </a:lnTo>
                <a:lnTo>
                  <a:pt x="89" y="1231"/>
                </a:lnTo>
                <a:lnTo>
                  <a:pt x="83" y="1231"/>
                </a:lnTo>
                <a:lnTo>
                  <a:pt x="78" y="1237"/>
                </a:lnTo>
                <a:lnTo>
                  <a:pt x="83" y="1237"/>
                </a:lnTo>
                <a:lnTo>
                  <a:pt x="2276" y="2364"/>
                </a:lnTo>
                <a:lnTo>
                  <a:pt x="135" y="1299"/>
                </a:lnTo>
                <a:lnTo>
                  <a:pt x="140" y="1299"/>
                </a:lnTo>
                <a:lnTo>
                  <a:pt x="140" y="1294"/>
                </a:lnTo>
                <a:lnTo>
                  <a:pt x="135" y="1294"/>
                </a:lnTo>
                <a:lnTo>
                  <a:pt x="135" y="1299"/>
                </a:lnTo>
                <a:lnTo>
                  <a:pt x="130" y="1299"/>
                </a:lnTo>
                <a:lnTo>
                  <a:pt x="135" y="1299"/>
                </a:lnTo>
                <a:lnTo>
                  <a:pt x="2276" y="2364"/>
                </a:lnTo>
                <a:lnTo>
                  <a:pt x="26" y="1263"/>
                </a:lnTo>
                <a:lnTo>
                  <a:pt x="31" y="1257"/>
                </a:lnTo>
                <a:lnTo>
                  <a:pt x="26" y="1257"/>
                </a:lnTo>
                <a:lnTo>
                  <a:pt x="26" y="1263"/>
                </a:lnTo>
                <a:lnTo>
                  <a:pt x="2276" y="2364"/>
                </a:lnTo>
                <a:lnTo>
                  <a:pt x="140" y="1299"/>
                </a:lnTo>
                <a:lnTo>
                  <a:pt x="140" y="1304"/>
                </a:lnTo>
                <a:lnTo>
                  <a:pt x="146" y="1304"/>
                </a:lnTo>
                <a:lnTo>
                  <a:pt x="146" y="1299"/>
                </a:lnTo>
                <a:lnTo>
                  <a:pt x="146" y="1294"/>
                </a:lnTo>
                <a:lnTo>
                  <a:pt x="140" y="1294"/>
                </a:lnTo>
                <a:lnTo>
                  <a:pt x="140" y="1299"/>
                </a:lnTo>
                <a:lnTo>
                  <a:pt x="2276" y="2364"/>
                </a:lnTo>
                <a:lnTo>
                  <a:pt x="99" y="1263"/>
                </a:lnTo>
                <a:lnTo>
                  <a:pt x="109" y="1263"/>
                </a:lnTo>
                <a:lnTo>
                  <a:pt x="109" y="1257"/>
                </a:lnTo>
                <a:lnTo>
                  <a:pt x="99" y="1263"/>
                </a:lnTo>
                <a:lnTo>
                  <a:pt x="2276" y="2364"/>
                </a:lnTo>
                <a:lnTo>
                  <a:pt x="11" y="1013"/>
                </a:lnTo>
                <a:lnTo>
                  <a:pt x="5" y="1018"/>
                </a:lnTo>
                <a:lnTo>
                  <a:pt x="0" y="1018"/>
                </a:lnTo>
                <a:lnTo>
                  <a:pt x="5" y="1018"/>
                </a:lnTo>
                <a:lnTo>
                  <a:pt x="11" y="1013"/>
                </a:lnTo>
                <a:lnTo>
                  <a:pt x="2276" y="2364"/>
                </a:lnTo>
                <a:lnTo>
                  <a:pt x="0" y="915"/>
                </a:lnTo>
                <a:lnTo>
                  <a:pt x="0" y="920"/>
                </a:lnTo>
                <a:lnTo>
                  <a:pt x="89" y="816"/>
                </a:lnTo>
                <a:lnTo>
                  <a:pt x="130" y="769"/>
                </a:lnTo>
                <a:lnTo>
                  <a:pt x="0" y="915"/>
                </a:lnTo>
                <a:lnTo>
                  <a:pt x="2276" y="2364"/>
                </a:lnTo>
                <a:lnTo>
                  <a:pt x="83" y="774"/>
                </a:lnTo>
                <a:lnTo>
                  <a:pt x="94" y="774"/>
                </a:lnTo>
                <a:lnTo>
                  <a:pt x="99" y="769"/>
                </a:lnTo>
                <a:lnTo>
                  <a:pt x="89" y="769"/>
                </a:lnTo>
                <a:lnTo>
                  <a:pt x="83" y="774"/>
                </a:lnTo>
                <a:lnTo>
                  <a:pt x="83" y="774"/>
                </a:lnTo>
                <a:lnTo>
                  <a:pt x="2276" y="2364"/>
                </a:lnTo>
                <a:lnTo>
                  <a:pt x="125" y="764"/>
                </a:lnTo>
                <a:lnTo>
                  <a:pt x="120" y="764"/>
                </a:lnTo>
                <a:lnTo>
                  <a:pt x="114" y="769"/>
                </a:lnTo>
                <a:lnTo>
                  <a:pt x="120" y="769"/>
                </a:lnTo>
                <a:lnTo>
                  <a:pt x="125" y="764"/>
                </a:lnTo>
                <a:lnTo>
                  <a:pt x="2276" y="2364"/>
                </a:lnTo>
                <a:lnTo>
                  <a:pt x="5" y="411"/>
                </a:lnTo>
                <a:lnTo>
                  <a:pt x="11" y="416"/>
                </a:lnTo>
                <a:lnTo>
                  <a:pt x="11" y="421"/>
                </a:lnTo>
                <a:lnTo>
                  <a:pt x="11" y="405"/>
                </a:lnTo>
                <a:lnTo>
                  <a:pt x="11" y="411"/>
                </a:lnTo>
                <a:lnTo>
                  <a:pt x="11" y="416"/>
                </a:lnTo>
                <a:lnTo>
                  <a:pt x="11" y="405"/>
                </a:lnTo>
                <a:lnTo>
                  <a:pt x="11" y="395"/>
                </a:lnTo>
                <a:lnTo>
                  <a:pt x="11" y="400"/>
                </a:lnTo>
                <a:lnTo>
                  <a:pt x="11" y="395"/>
                </a:lnTo>
                <a:lnTo>
                  <a:pt x="11" y="385"/>
                </a:lnTo>
                <a:lnTo>
                  <a:pt x="5" y="385"/>
                </a:lnTo>
                <a:lnTo>
                  <a:pt x="5" y="379"/>
                </a:lnTo>
                <a:lnTo>
                  <a:pt x="0" y="369"/>
                </a:lnTo>
                <a:lnTo>
                  <a:pt x="0" y="374"/>
                </a:lnTo>
                <a:lnTo>
                  <a:pt x="0" y="400"/>
                </a:lnTo>
                <a:lnTo>
                  <a:pt x="0" y="405"/>
                </a:lnTo>
                <a:lnTo>
                  <a:pt x="0" y="411"/>
                </a:lnTo>
                <a:lnTo>
                  <a:pt x="5" y="411"/>
                </a:lnTo>
                <a:lnTo>
                  <a:pt x="2276" y="2364"/>
                </a:lnTo>
                <a:lnTo>
                  <a:pt x="3065" y="977"/>
                </a:lnTo>
                <a:lnTo>
                  <a:pt x="3071" y="972"/>
                </a:lnTo>
                <a:lnTo>
                  <a:pt x="3071" y="961"/>
                </a:lnTo>
                <a:lnTo>
                  <a:pt x="3065" y="972"/>
                </a:lnTo>
                <a:lnTo>
                  <a:pt x="3065" y="977"/>
                </a:lnTo>
                <a:lnTo>
                  <a:pt x="2276" y="2364"/>
                </a:lnTo>
                <a:lnTo>
                  <a:pt x="229" y="1138"/>
                </a:lnTo>
                <a:lnTo>
                  <a:pt x="234" y="1138"/>
                </a:lnTo>
                <a:lnTo>
                  <a:pt x="234" y="1133"/>
                </a:lnTo>
                <a:lnTo>
                  <a:pt x="224" y="1138"/>
                </a:lnTo>
                <a:lnTo>
                  <a:pt x="229" y="1138"/>
                </a:lnTo>
                <a:lnTo>
                  <a:pt x="2276" y="2364"/>
                </a:lnTo>
                <a:lnTo>
                  <a:pt x="146" y="1330"/>
                </a:lnTo>
                <a:lnTo>
                  <a:pt x="265" y="1247"/>
                </a:lnTo>
                <a:lnTo>
                  <a:pt x="270" y="1247"/>
                </a:lnTo>
                <a:lnTo>
                  <a:pt x="276" y="1242"/>
                </a:lnTo>
                <a:lnTo>
                  <a:pt x="348" y="1190"/>
                </a:lnTo>
                <a:lnTo>
                  <a:pt x="353" y="1190"/>
                </a:lnTo>
                <a:lnTo>
                  <a:pt x="348" y="1190"/>
                </a:lnTo>
                <a:lnTo>
                  <a:pt x="353" y="1190"/>
                </a:lnTo>
                <a:lnTo>
                  <a:pt x="359" y="1185"/>
                </a:lnTo>
                <a:lnTo>
                  <a:pt x="442" y="1122"/>
                </a:lnTo>
                <a:lnTo>
                  <a:pt x="437" y="1122"/>
                </a:lnTo>
                <a:lnTo>
                  <a:pt x="437" y="1128"/>
                </a:lnTo>
                <a:lnTo>
                  <a:pt x="442" y="1122"/>
                </a:lnTo>
                <a:lnTo>
                  <a:pt x="447" y="1117"/>
                </a:lnTo>
                <a:lnTo>
                  <a:pt x="515" y="1096"/>
                </a:lnTo>
                <a:lnTo>
                  <a:pt x="515" y="1102"/>
                </a:lnTo>
                <a:lnTo>
                  <a:pt x="520" y="1096"/>
                </a:lnTo>
                <a:lnTo>
                  <a:pt x="525" y="1096"/>
                </a:lnTo>
                <a:lnTo>
                  <a:pt x="541" y="1091"/>
                </a:lnTo>
                <a:lnTo>
                  <a:pt x="546" y="1091"/>
                </a:lnTo>
                <a:lnTo>
                  <a:pt x="546" y="1096"/>
                </a:lnTo>
                <a:lnTo>
                  <a:pt x="504" y="1128"/>
                </a:lnTo>
                <a:lnTo>
                  <a:pt x="499" y="1133"/>
                </a:lnTo>
                <a:lnTo>
                  <a:pt x="478" y="1159"/>
                </a:lnTo>
                <a:lnTo>
                  <a:pt x="468" y="1174"/>
                </a:lnTo>
                <a:lnTo>
                  <a:pt x="489" y="1159"/>
                </a:lnTo>
                <a:lnTo>
                  <a:pt x="520" y="1133"/>
                </a:lnTo>
                <a:lnTo>
                  <a:pt x="525" y="1128"/>
                </a:lnTo>
                <a:lnTo>
                  <a:pt x="525" y="1133"/>
                </a:lnTo>
                <a:lnTo>
                  <a:pt x="468" y="1211"/>
                </a:lnTo>
                <a:lnTo>
                  <a:pt x="468" y="1216"/>
                </a:lnTo>
                <a:lnTo>
                  <a:pt x="463" y="1216"/>
                </a:lnTo>
                <a:lnTo>
                  <a:pt x="457" y="1221"/>
                </a:lnTo>
                <a:lnTo>
                  <a:pt x="421" y="1268"/>
                </a:lnTo>
                <a:lnTo>
                  <a:pt x="442" y="1257"/>
                </a:lnTo>
                <a:lnTo>
                  <a:pt x="509" y="1216"/>
                </a:lnTo>
                <a:lnTo>
                  <a:pt x="515" y="1216"/>
                </a:lnTo>
                <a:lnTo>
                  <a:pt x="520" y="1216"/>
                </a:lnTo>
                <a:lnTo>
                  <a:pt x="525" y="1211"/>
                </a:lnTo>
                <a:lnTo>
                  <a:pt x="530" y="1211"/>
                </a:lnTo>
                <a:lnTo>
                  <a:pt x="530" y="1205"/>
                </a:lnTo>
                <a:lnTo>
                  <a:pt x="530" y="1200"/>
                </a:lnTo>
                <a:lnTo>
                  <a:pt x="535" y="1205"/>
                </a:lnTo>
                <a:lnTo>
                  <a:pt x="530" y="1200"/>
                </a:lnTo>
                <a:lnTo>
                  <a:pt x="535" y="1200"/>
                </a:lnTo>
                <a:lnTo>
                  <a:pt x="535" y="1195"/>
                </a:lnTo>
                <a:lnTo>
                  <a:pt x="535" y="1185"/>
                </a:lnTo>
                <a:lnTo>
                  <a:pt x="525" y="1190"/>
                </a:lnTo>
                <a:lnTo>
                  <a:pt x="520" y="1190"/>
                </a:lnTo>
                <a:lnTo>
                  <a:pt x="515" y="1190"/>
                </a:lnTo>
                <a:lnTo>
                  <a:pt x="509" y="1190"/>
                </a:lnTo>
                <a:lnTo>
                  <a:pt x="504" y="1190"/>
                </a:lnTo>
                <a:lnTo>
                  <a:pt x="504" y="1195"/>
                </a:lnTo>
                <a:lnTo>
                  <a:pt x="520" y="1164"/>
                </a:lnTo>
                <a:lnTo>
                  <a:pt x="541" y="1133"/>
                </a:lnTo>
                <a:lnTo>
                  <a:pt x="546" y="1128"/>
                </a:lnTo>
                <a:lnTo>
                  <a:pt x="556" y="1133"/>
                </a:lnTo>
                <a:lnTo>
                  <a:pt x="551" y="1138"/>
                </a:lnTo>
                <a:lnTo>
                  <a:pt x="556" y="1138"/>
                </a:lnTo>
                <a:lnTo>
                  <a:pt x="561" y="1138"/>
                </a:lnTo>
                <a:lnTo>
                  <a:pt x="577" y="1138"/>
                </a:lnTo>
                <a:lnTo>
                  <a:pt x="582" y="1138"/>
                </a:lnTo>
                <a:lnTo>
                  <a:pt x="598" y="1133"/>
                </a:lnTo>
                <a:lnTo>
                  <a:pt x="613" y="1128"/>
                </a:lnTo>
                <a:lnTo>
                  <a:pt x="624" y="1112"/>
                </a:lnTo>
                <a:lnTo>
                  <a:pt x="702" y="1081"/>
                </a:lnTo>
                <a:lnTo>
                  <a:pt x="743" y="1055"/>
                </a:lnTo>
                <a:lnTo>
                  <a:pt x="759" y="1039"/>
                </a:lnTo>
                <a:lnTo>
                  <a:pt x="774" y="1018"/>
                </a:lnTo>
                <a:lnTo>
                  <a:pt x="779" y="987"/>
                </a:lnTo>
                <a:lnTo>
                  <a:pt x="785" y="946"/>
                </a:lnTo>
                <a:lnTo>
                  <a:pt x="790" y="946"/>
                </a:lnTo>
                <a:lnTo>
                  <a:pt x="790" y="940"/>
                </a:lnTo>
                <a:lnTo>
                  <a:pt x="795" y="940"/>
                </a:lnTo>
                <a:lnTo>
                  <a:pt x="795" y="935"/>
                </a:lnTo>
                <a:lnTo>
                  <a:pt x="800" y="935"/>
                </a:lnTo>
                <a:lnTo>
                  <a:pt x="800" y="925"/>
                </a:lnTo>
                <a:lnTo>
                  <a:pt x="795" y="920"/>
                </a:lnTo>
                <a:lnTo>
                  <a:pt x="790" y="920"/>
                </a:lnTo>
                <a:lnTo>
                  <a:pt x="785" y="920"/>
                </a:lnTo>
                <a:lnTo>
                  <a:pt x="790" y="904"/>
                </a:lnTo>
                <a:lnTo>
                  <a:pt x="795" y="899"/>
                </a:lnTo>
                <a:lnTo>
                  <a:pt x="790" y="904"/>
                </a:lnTo>
                <a:lnTo>
                  <a:pt x="790" y="878"/>
                </a:lnTo>
                <a:lnTo>
                  <a:pt x="790" y="852"/>
                </a:lnTo>
                <a:lnTo>
                  <a:pt x="795" y="811"/>
                </a:lnTo>
                <a:lnTo>
                  <a:pt x="795" y="764"/>
                </a:lnTo>
                <a:lnTo>
                  <a:pt x="795" y="759"/>
                </a:lnTo>
                <a:lnTo>
                  <a:pt x="795" y="753"/>
                </a:lnTo>
                <a:lnTo>
                  <a:pt x="800" y="753"/>
                </a:lnTo>
                <a:lnTo>
                  <a:pt x="795" y="753"/>
                </a:lnTo>
                <a:lnTo>
                  <a:pt x="795" y="733"/>
                </a:lnTo>
                <a:lnTo>
                  <a:pt x="800" y="733"/>
                </a:lnTo>
                <a:lnTo>
                  <a:pt x="805" y="733"/>
                </a:lnTo>
                <a:lnTo>
                  <a:pt x="805" y="738"/>
                </a:lnTo>
                <a:lnTo>
                  <a:pt x="805" y="733"/>
                </a:lnTo>
                <a:lnTo>
                  <a:pt x="805" y="738"/>
                </a:lnTo>
                <a:lnTo>
                  <a:pt x="811" y="733"/>
                </a:lnTo>
                <a:lnTo>
                  <a:pt x="816" y="733"/>
                </a:lnTo>
                <a:lnTo>
                  <a:pt x="816" y="727"/>
                </a:lnTo>
                <a:lnTo>
                  <a:pt x="811" y="727"/>
                </a:lnTo>
                <a:lnTo>
                  <a:pt x="811" y="722"/>
                </a:lnTo>
                <a:lnTo>
                  <a:pt x="800" y="722"/>
                </a:lnTo>
                <a:lnTo>
                  <a:pt x="795" y="727"/>
                </a:lnTo>
                <a:lnTo>
                  <a:pt x="800" y="727"/>
                </a:lnTo>
                <a:lnTo>
                  <a:pt x="795" y="727"/>
                </a:lnTo>
                <a:lnTo>
                  <a:pt x="800" y="727"/>
                </a:lnTo>
                <a:lnTo>
                  <a:pt x="795" y="733"/>
                </a:lnTo>
                <a:lnTo>
                  <a:pt x="795" y="707"/>
                </a:lnTo>
                <a:lnTo>
                  <a:pt x="800" y="707"/>
                </a:lnTo>
                <a:lnTo>
                  <a:pt x="795" y="707"/>
                </a:lnTo>
                <a:lnTo>
                  <a:pt x="790" y="634"/>
                </a:lnTo>
                <a:lnTo>
                  <a:pt x="800" y="629"/>
                </a:lnTo>
                <a:lnTo>
                  <a:pt x="800" y="624"/>
                </a:lnTo>
                <a:lnTo>
                  <a:pt x="795" y="629"/>
                </a:lnTo>
                <a:lnTo>
                  <a:pt x="795" y="624"/>
                </a:lnTo>
                <a:lnTo>
                  <a:pt x="790" y="624"/>
                </a:lnTo>
                <a:lnTo>
                  <a:pt x="790" y="618"/>
                </a:lnTo>
                <a:lnTo>
                  <a:pt x="795" y="613"/>
                </a:lnTo>
                <a:lnTo>
                  <a:pt x="790" y="613"/>
                </a:lnTo>
                <a:lnTo>
                  <a:pt x="785" y="582"/>
                </a:lnTo>
                <a:lnTo>
                  <a:pt x="790" y="577"/>
                </a:lnTo>
                <a:lnTo>
                  <a:pt x="790" y="572"/>
                </a:lnTo>
                <a:lnTo>
                  <a:pt x="785" y="572"/>
                </a:lnTo>
                <a:lnTo>
                  <a:pt x="774" y="504"/>
                </a:lnTo>
                <a:lnTo>
                  <a:pt x="774" y="499"/>
                </a:lnTo>
                <a:lnTo>
                  <a:pt x="790" y="499"/>
                </a:lnTo>
                <a:lnTo>
                  <a:pt x="800" y="489"/>
                </a:lnTo>
                <a:lnTo>
                  <a:pt x="795" y="489"/>
                </a:lnTo>
                <a:lnTo>
                  <a:pt x="774" y="499"/>
                </a:lnTo>
                <a:lnTo>
                  <a:pt x="764" y="447"/>
                </a:lnTo>
                <a:lnTo>
                  <a:pt x="759" y="379"/>
                </a:lnTo>
                <a:lnTo>
                  <a:pt x="748" y="317"/>
                </a:lnTo>
                <a:lnTo>
                  <a:pt x="733" y="244"/>
                </a:lnTo>
                <a:lnTo>
                  <a:pt x="717" y="172"/>
                </a:lnTo>
                <a:lnTo>
                  <a:pt x="733" y="255"/>
                </a:lnTo>
                <a:lnTo>
                  <a:pt x="743" y="353"/>
                </a:lnTo>
                <a:lnTo>
                  <a:pt x="722" y="229"/>
                </a:lnTo>
                <a:lnTo>
                  <a:pt x="686" y="94"/>
                </a:lnTo>
                <a:lnTo>
                  <a:pt x="707" y="187"/>
                </a:lnTo>
                <a:lnTo>
                  <a:pt x="748" y="385"/>
                </a:lnTo>
                <a:lnTo>
                  <a:pt x="748" y="411"/>
                </a:lnTo>
                <a:lnTo>
                  <a:pt x="754" y="437"/>
                </a:lnTo>
                <a:lnTo>
                  <a:pt x="728" y="343"/>
                </a:lnTo>
                <a:lnTo>
                  <a:pt x="702" y="229"/>
                </a:lnTo>
                <a:lnTo>
                  <a:pt x="660" y="114"/>
                </a:lnTo>
                <a:lnTo>
                  <a:pt x="603" y="0"/>
                </a:lnTo>
                <a:lnTo>
                  <a:pt x="650" y="114"/>
                </a:lnTo>
                <a:lnTo>
                  <a:pt x="702" y="255"/>
                </a:lnTo>
                <a:lnTo>
                  <a:pt x="722" y="338"/>
                </a:lnTo>
                <a:lnTo>
                  <a:pt x="738" y="421"/>
                </a:lnTo>
                <a:lnTo>
                  <a:pt x="748" y="504"/>
                </a:lnTo>
                <a:lnTo>
                  <a:pt x="754" y="592"/>
                </a:lnTo>
                <a:lnTo>
                  <a:pt x="748" y="598"/>
                </a:lnTo>
                <a:lnTo>
                  <a:pt x="754" y="598"/>
                </a:lnTo>
                <a:lnTo>
                  <a:pt x="754" y="650"/>
                </a:lnTo>
                <a:lnTo>
                  <a:pt x="748" y="618"/>
                </a:lnTo>
                <a:lnTo>
                  <a:pt x="738" y="509"/>
                </a:lnTo>
                <a:lnTo>
                  <a:pt x="738" y="546"/>
                </a:lnTo>
                <a:lnTo>
                  <a:pt x="728" y="551"/>
                </a:lnTo>
                <a:lnTo>
                  <a:pt x="660" y="327"/>
                </a:lnTo>
                <a:lnTo>
                  <a:pt x="650" y="244"/>
                </a:lnTo>
                <a:lnTo>
                  <a:pt x="634" y="161"/>
                </a:lnTo>
                <a:lnTo>
                  <a:pt x="613" y="78"/>
                </a:lnTo>
                <a:lnTo>
                  <a:pt x="582" y="0"/>
                </a:lnTo>
                <a:lnTo>
                  <a:pt x="561" y="0"/>
                </a:lnTo>
                <a:lnTo>
                  <a:pt x="582" y="57"/>
                </a:lnTo>
                <a:lnTo>
                  <a:pt x="603" y="135"/>
                </a:lnTo>
                <a:lnTo>
                  <a:pt x="624" y="218"/>
                </a:lnTo>
                <a:lnTo>
                  <a:pt x="629" y="218"/>
                </a:lnTo>
                <a:lnTo>
                  <a:pt x="644" y="286"/>
                </a:lnTo>
                <a:lnTo>
                  <a:pt x="660" y="364"/>
                </a:lnTo>
                <a:lnTo>
                  <a:pt x="676" y="452"/>
                </a:lnTo>
                <a:lnTo>
                  <a:pt x="655" y="379"/>
                </a:lnTo>
                <a:lnTo>
                  <a:pt x="639" y="327"/>
                </a:lnTo>
                <a:lnTo>
                  <a:pt x="624" y="281"/>
                </a:lnTo>
                <a:lnTo>
                  <a:pt x="639" y="296"/>
                </a:lnTo>
                <a:lnTo>
                  <a:pt x="629" y="270"/>
                </a:lnTo>
                <a:lnTo>
                  <a:pt x="618" y="255"/>
                </a:lnTo>
                <a:lnTo>
                  <a:pt x="613" y="250"/>
                </a:lnTo>
                <a:lnTo>
                  <a:pt x="618" y="239"/>
                </a:lnTo>
                <a:lnTo>
                  <a:pt x="608" y="213"/>
                </a:lnTo>
                <a:lnTo>
                  <a:pt x="624" y="218"/>
                </a:lnTo>
                <a:lnTo>
                  <a:pt x="572" y="99"/>
                </a:lnTo>
                <a:lnTo>
                  <a:pt x="520" y="0"/>
                </a:lnTo>
                <a:lnTo>
                  <a:pt x="0" y="0"/>
                </a:lnTo>
                <a:lnTo>
                  <a:pt x="0" y="312"/>
                </a:lnTo>
                <a:lnTo>
                  <a:pt x="16" y="302"/>
                </a:lnTo>
                <a:lnTo>
                  <a:pt x="37" y="302"/>
                </a:lnTo>
                <a:lnTo>
                  <a:pt x="89" y="302"/>
                </a:lnTo>
                <a:lnTo>
                  <a:pt x="114" y="317"/>
                </a:lnTo>
                <a:lnTo>
                  <a:pt x="151" y="338"/>
                </a:lnTo>
                <a:lnTo>
                  <a:pt x="192" y="374"/>
                </a:lnTo>
                <a:lnTo>
                  <a:pt x="229" y="416"/>
                </a:lnTo>
                <a:lnTo>
                  <a:pt x="255" y="463"/>
                </a:lnTo>
                <a:lnTo>
                  <a:pt x="276" y="509"/>
                </a:lnTo>
                <a:lnTo>
                  <a:pt x="265" y="520"/>
                </a:lnTo>
                <a:lnTo>
                  <a:pt x="250" y="473"/>
                </a:lnTo>
                <a:lnTo>
                  <a:pt x="229" y="437"/>
                </a:lnTo>
                <a:lnTo>
                  <a:pt x="208" y="405"/>
                </a:lnTo>
                <a:lnTo>
                  <a:pt x="182" y="379"/>
                </a:lnTo>
                <a:lnTo>
                  <a:pt x="140" y="343"/>
                </a:lnTo>
                <a:lnTo>
                  <a:pt x="99" y="322"/>
                </a:lnTo>
                <a:lnTo>
                  <a:pt x="63" y="312"/>
                </a:lnTo>
                <a:lnTo>
                  <a:pt x="31" y="312"/>
                </a:lnTo>
                <a:lnTo>
                  <a:pt x="0" y="317"/>
                </a:lnTo>
                <a:lnTo>
                  <a:pt x="47" y="317"/>
                </a:lnTo>
                <a:lnTo>
                  <a:pt x="89" y="327"/>
                </a:lnTo>
                <a:lnTo>
                  <a:pt x="125" y="343"/>
                </a:lnTo>
                <a:lnTo>
                  <a:pt x="161" y="369"/>
                </a:lnTo>
                <a:lnTo>
                  <a:pt x="192" y="400"/>
                </a:lnTo>
                <a:lnTo>
                  <a:pt x="218" y="437"/>
                </a:lnTo>
                <a:lnTo>
                  <a:pt x="239" y="483"/>
                </a:lnTo>
                <a:lnTo>
                  <a:pt x="260" y="525"/>
                </a:lnTo>
                <a:lnTo>
                  <a:pt x="213" y="592"/>
                </a:lnTo>
                <a:lnTo>
                  <a:pt x="177" y="644"/>
                </a:lnTo>
                <a:lnTo>
                  <a:pt x="172" y="650"/>
                </a:lnTo>
                <a:lnTo>
                  <a:pt x="192" y="634"/>
                </a:lnTo>
                <a:lnTo>
                  <a:pt x="218" y="613"/>
                </a:lnTo>
                <a:lnTo>
                  <a:pt x="224" y="608"/>
                </a:lnTo>
                <a:lnTo>
                  <a:pt x="224" y="613"/>
                </a:lnTo>
                <a:lnTo>
                  <a:pt x="187" y="665"/>
                </a:lnTo>
                <a:lnTo>
                  <a:pt x="135" y="722"/>
                </a:lnTo>
                <a:lnTo>
                  <a:pt x="130" y="717"/>
                </a:lnTo>
                <a:lnTo>
                  <a:pt x="135" y="717"/>
                </a:lnTo>
                <a:lnTo>
                  <a:pt x="130" y="717"/>
                </a:lnTo>
                <a:lnTo>
                  <a:pt x="130" y="712"/>
                </a:lnTo>
                <a:lnTo>
                  <a:pt x="125" y="712"/>
                </a:lnTo>
                <a:lnTo>
                  <a:pt x="120" y="712"/>
                </a:lnTo>
                <a:lnTo>
                  <a:pt x="114" y="712"/>
                </a:lnTo>
                <a:lnTo>
                  <a:pt x="109" y="712"/>
                </a:lnTo>
                <a:lnTo>
                  <a:pt x="104" y="712"/>
                </a:lnTo>
                <a:lnTo>
                  <a:pt x="104" y="717"/>
                </a:lnTo>
                <a:lnTo>
                  <a:pt x="104" y="722"/>
                </a:lnTo>
                <a:lnTo>
                  <a:pt x="99" y="722"/>
                </a:lnTo>
                <a:lnTo>
                  <a:pt x="104" y="727"/>
                </a:lnTo>
                <a:lnTo>
                  <a:pt x="99" y="727"/>
                </a:lnTo>
                <a:lnTo>
                  <a:pt x="104" y="727"/>
                </a:lnTo>
                <a:lnTo>
                  <a:pt x="99" y="733"/>
                </a:lnTo>
                <a:lnTo>
                  <a:pt x="104" y="733"/>
                </a:lnTo>
                <a:lnTo>
                  <a:pt x="99" y="738"/>
                </a:lnTo>
                <a:lnTo>
                  <a:pt x="104" y="738"/>
                </a:lnTo>
                <a:lnTo>
                  <a:pt x="109" y="738"/>
                </a:lnTo>
                <a:lnTo>
                  <a:pt x="109" y="743"/>
                </a:lnTo>
                <a:lnTo>
                  <a:pt x="109" y="738"/>
                </a:lnTo>
                <a:lnTo>
                  <a:pt x="109" y="743"/>
                </a:lnTo>
                <a:lnTo>
                  <a:pt x="114" y="738"/>
                </a:lnTo>
                <a:lnTo>
                  <a:pt x="114" y="743"/>
                </a:lnTo>
                <a:lnTo>
                  <a:pt x="114" y="738"/>
                </a:lnTo>
                <a:lnTo>
                  <a:pt x="114" y="743"/>
                </a:lnTo>
                <a:lnTo>
                  <a:pt x="109" y="748"/>
                </a:lnTo>
                <a:lnTo>
                  <a:pt x="114" y="743"/>
                </a:lnTo>
                <a:lnTo>
                  <a:pt x="120" y="743"/>
                </a:lnTo>
                <a:lnTo>
                  <a:pt x="120" y="738"/>
                </a:lnTo>
                <a:lnTo>
                  <a:pt x="125" y="738"/>
                </a:lnTo>
                <a:lnTo>
                  <a:pt x="130" y="738"/>
                </a:lnTo>
                <a:lnTo>
                  <a:pt x="130" y="733"/>
                </a:lnTo>
                <a:lnTo>
                  <a:pt x="135" y="727"/>
                </a:lnTo>
                <a:lnTo>
                  <a:pt x="192" y="676"/>
                </a:lnTo>
                <a:lnTo>
                  <a:pt x="239" y="629"/>
                </a:lnTo>
                <a:lnTo>
                  <a:pt x="244" y="618"/>
                </a:lnTo>
                <a:lnTo>
                  <a:pt x="239" y="613"/>
                </a:lnTo>
                <a:lnTo>
                  <a:pt x="234" y="613"/>
                </a:lnTo>
                <a:lnTo>
                  <a:pt x="239" y="608"/>
                </a:lnTo>
                <a:lnTo>
                  <a:pt x="260" y="592"/>
                </a:lnTo>
                <a:lnTo>
                  <a:pt x="255" y="613"/>
                </a:lnTo>
                <a:lnTo>
                  <a:pt x="255" y="618"/>
                </a:lnTo>
                <a:lnTo>
                  <a:pt x="255" y="639"/>
                </a:lnTo>
                <a:lnTo>
                  <a:pt x="244" y="639"/>
                </a:lnTo>
                <a:lnTo>
                  <a:pt x="239" y="639"/>
                </a:lnTo>
                <a:lnTo>
                  <a:pt x="239" y="650"/>
                </a:lnTo>
                <a:lnTo>
                  <a:pt x="239" y="665"/>
                </a:lnTo>
                <a:lnTo>
                  <a:pt x="0" y="956"/>
                </a:lnTo>
                <a:lnTo>
                  <a:pt x="0" y="977"/>
                </a:lnTo>
                <a:lnTo>
                  <a:pt x="5" y="966"/>
                </a:lnTo>
                <a:lnTo>
                  <a:pt x="31" y="961"/>
                </a:lnTo>
                <a:lnTo>
                  <a:pt x="0" y="998"/>
                </a:lnTo>
                <a:lnTo>
                  <a:pt x="31" y="961"/>
                </a:lnTo>
                <a:lnTo>
                  <a:pt x="57" y="956"/>
                </a:lnTo>
                <a:lnTo>
                  <a:pt x="63" y="961"/>
                </a:lnTo>
                <a:lnTo>
                  <a:pt x="63" y="956"/>
                </a:lnTo>
                <a:lnTo>
                  <a:pt x="68" y="951"/>
                </a:lnTo>
                <a:lnTo>
                  <a:pt x="89" y="946"/>
                </a:lnTo>
                <a:lnTo>
                  <a:pt x="0" y="1044"/>
                </a:lnTo>
                <a:lnTo>
                  <a:pt x="0" y="1268"/>
                </a:lnTo>
                <a:lnTo>
                  <a:pt x="78" y="1221"/>
                </a:lnTo>
                <a:lnTo>
                  <a:pt x="52" y="1247"/>
                </a:lnTo>
                <a:lnTo>
                  <a:pt x="47" y="1252"/>
                </a:lnTo>
                <a:lnTo>
                  <a:pt x="11" y="1289"/>
                </a:lnTo>
                <a:lnTo>
                  <a:pt x="5" y="1289"/>
                </a:lnTo>
                <a:lnTo>
                  <a:pt x="5" y="1294"/>
                </a:lnTo>
                <a:lnTo>
                  <a:pt x="5" y="1289"/>
                </a:lnTo>
                <a:lnTo>
                  <a:pt x="0" y="1299"/>
                </a:lnTo>
                <a:lnTo>
                  <a:pt x="47" y="1252"/>
                </a:lnTo>
                <a:lnTo>
                  <a:pt x="47" y="1257"/>
                </a:lnTo>
                <a:lnTo>
                  <a:pt x="47" y="1252"/>
                </a:lnTo>
                <a:lnTo>
                  <a:pt x="52" y="1252"/>
                </a:lnTo>
                <a:lnTo>
                  <a:pt x="63" y="1247"/>
                </a:lnTo>
                <a:lnTo>
                  <a:pt x="63" y="1242"/>
                </a:lnTo>
                <a:lnTo>
                  <a:pt x="57" y="1247"/>
                </a:lnTo>
                <a:lnTo>
                  <a:pt x="52" y="1247"/>
                </a:lnTo>
                <a:lnTo>
                  <a:pt x="83" y="1221"/>
                </a:lnTo>
                <a:lnTo>
                  <a:pt x="120" y="1200"/>
                </a:lnTo>
                <a:lnTo>
                  <a:pt x="78" y="1252"/>
                </a:lnTo>
                <a:lnTo>
                  <a:pt x="0" y="1304"/>
                </a:lnTo>
                <a:lnTo>
                  <a:pt x="0" y="1309"/>
                </a:lnTo>
                <a:lnTo>
                  <a:pt x="68" y="1263"/>
                </a:lnTo>
                <a:lnTo>
                  <a:pt x="0" y="1346"/>
                </a:lnTo>
                <a:lnTo>
                  <a:pt x="0" y="1351"/>
                </a:lnTo>
                <a:lnTo>
                  <a:pt x="73" y="1283"/>
                </a:lnTo>
                <a:lnTo>
                  <a:pt x="73" y="1278"/>
                </a:lnTo>
                <a:lnTo>
                  <a:pt x="73" y="1283"/>
                </a:lnTo>
                <a:lnTo>
                  <a:pt x="83" y="1278"/>
                </a:lnTo>
                <a:lnTo>
                  <a:pt x="78" y="1278"/>
                </a:lnTo>
                <a:lnTo>
                  <a:pt x="140" y="1221"/>
                </a:lnTo>
                <a:lnTo>
                  <a:pt x="114" y="1257"/>
                </a:lnTo>
                <a:lnTo>
                  <a:pt x="47" y="1315"/>
                </a:lnTo>
                <a:lnTo>
                  <a:pt x="0" y="1351"/>
                </a:lnTo>
                <a:lnTo>
                  <a:pt x="0" y="1387"/>
                </a:lnTo>
                <a:lnTo>
                  <a:pt x="73" y="1335"/>
                </a:lnTo>
                <a:lnTo>
                  <a:pt x="125" y="1294"/>
                </a:lnTo>
                <a:lnTo>
                  <a:pt x="78" y="1341"/>
                </a:lnTo>
                <a:lnTo>
                  <a:pt x="208" y="1226"/>
                </a:lnTo>
                <a:lnTo>
                  <a:pt x="166" y="1283"/>
                </a:lnTo>
                <a:lnTo>
                  <a:pt x="161" y="1283"/>
                </a:lnTo>
                <a:lnTo>
                  <a:pt x="161" y="1289"/>
                </a:lnTo>
                <a:lnTo>
                  <a:pt x="161" y="1294"/>
                </a:lnTo>
                <a:lnTo>
                  <a:pt x="156" y="1294"/>
                </a:lnTo>
                <a:lnTo>
                  <a:pt x="104" y="1330"/>
                </a:lnTo>
                <a:lnTo>
                  <a:pt x="99" y="1330"/>
                </a:lnTo>
                <a:lnTo>
                  <a:pt x="94" y="1335"/>
                </a:lnTo>
                <a:lnTo>
                  <a:pt x="89" y="1335"/>
                </a:lnTo>
                <a:lnTo>
                  <a:pt x="89" y="1341"/>
                </a:lnTo>
                <a:lnTo>
                  <a:pt x="57" y="1361"/>
                </a:lnTo>
                <a:lnTo>
                  <a:pt x="42" y="1372"/>
                </a:lnTo>
                <a:lnTo>
                  <a:pt x="37" y="1372"/>
                </a:lnTo>
                <a:lnTo>
                  <a:pt x="31" y="1372"/>
                </a:lnTo>
                <a:lnTo>
                  <a:pt x="21" y="1377"/>
                </a:lnTo>
                <a:lnTo>
                  <a:pt x="26" y="1377"/>
                </a:lnTo>
                <a:lnTo>
                  <a:pt x="21" y="1382"/>
                </a:lnTo>
                <a:lnTo>
                  <a:pt x="26" y="1382"/>
                </a:lnTo>
                <a:lnTo>
                  <a:pt x="21" y="1387"/>
                </a:lnTo>
                <a:lnTo>
                  <a:pt x="21" y="1382"/>
                </a:lnTo>
                <a:lnTo>
                  <a:pt x="16" y="1387"/>
                </a:lnTo>
                <a:lnTo>
                  <a:pt x="11" y="1387"/>
                </a:lnTo>
                <a:lnTo>
                  <a:pt x="5" y="1392"/>
                </a:lnTo>
                <a:lnTo>
                  <a:pt x="0" y="1398"/>
                </a:lnTo>
                <a:lnTo>
                  <a:pt x="0" y="1418"/>
                </a:lnTo>
                <a:lnTo>
                  <a:pt x="99" y="1361"/>
                </a:lnTo>
                <a:lnTo>
                  <a:pt x="99" y="1356"/>
                </a:lnTo>
                <a:lnTo>
                  <a:pt x="104" y="1356"/>
                </a:lnTo>
                <a:lnTo>
                  <a:pt x="120" y="1346"/>
                </a:lnTo>
                <a:lnTo>
                  <a:pt x="89" y="1392"/>
                </a:lnTo>
                <a:lnTo>
                  <a:pt x="83" y="1392"/>
                </a:lnTo>
                <a:lnTo>
                  <a:pt x="83" y="1398"/>
                </a:lnTo>
                <a:lnTo>
                  <a:pt x="5" y="1507"/>
                </a:lnTo>
                <a:lnTo>
                  <a:pt x="63" y="1429"/>
                </a:lnTo>
                <a:lnTo>
                  <a:pt x="68" y="1429"/>
                </a:lnTo>
                <a:lnTo>
                  <a:pt x="78" y="1424"/>
                </a:lnTo>
                <a:lnTo>
                  <a:pt x="78" y="1418"/>
                </a:lnTo>
                <a:lnTo>
                  <a:pt x="68" y="1424"/>
                </a:lnTo>
                <a:lnTo>
                  <a:pt x="83" y="1403"/>
                </a:lnTo>
                <a:lnTo>
                  <a:pt x="89" y="1403"/>
                </a:lnTo>
                <a:lnTo>
                  <a:pt x="94" y="1403"/>
                </a:lnTo>
                <a:lnTo>
                  <a:pt x="99" y="1398"/>
                </a:lnTo>
                <a:lnTo>
                  <a:pt x="99" y="1392"/>
                </a:lnTo>
                <a:lnTo>
                  <a:pt x="104" y="1392"/>
                </a:lnTo>
                <a:lnTo>
                  <a:pt x="99" y="1392"/>
                </a:lnTo>
                <a:lnTo>
                  <a:pt x="104" y="1392"/>
                </a:lnTo>
                <a:lnTo>
                  <a:pt x="99" y="1392"/>
                </a:lnTo>
                <a:lnTo>
                  <a:pt x="99" y="1387"/>
                </a:lnTo>
                <a:lnTo>
                  <a:pt x="94" y="1387"/>
                </a:lnTo>
                <a:lnTo>
                  <a:pt x="135" y="1341"/>
                </a:lnTo>
                <a:lnTo>
                  <a:pt x="135" y="1335"/>
                </a:lnTo>
                <a:lnTo>
                  <a:pt x="140" y="1335"/>
                </a:lnTo>
                <a:lnTo>
                  <a:pt x="146" y="1330"/>
                </a:lnTo>
                <a:lnTo>
                  <a:pt x="2276" y="2364"/>
                </a:lnTo>
                <a:lnTo>
                  <a:pt x="499" y="1205"/>
                </a:lnTo>
                <a:lnTo>
                  <a:pt x="483" y="1216"/>
                </a:lnTo>
                <a:lnTo>
                  <a:pt x="494" y="1211"/>
                </a:lnTo>
                <a:lnTo>
                  <a:pt x="499" y="1200"/>
                </a:lnTo>
                <a:lnTo>
                  <a:pt x="504" y="1205"/>
                </a:lnTo>
                <a:lnTo>
                  <a:pt x="499" y="1205"/>
                </a:lnTo>
                <a:lnTo>
                  <a:pt x="2276" y="2364"/>
                </a:lnTo>
                <a:lnTo>
                  <a:pt x="499" y="1200"/>
                </a:lnTo>
                <a:lnTo>
                  <a:pt x="504" y="1195"/>
                </a:lnTo>
                <a:lnTo>
                  <a:pt x="504" y="1200"/>
                </a:lnTo>
                <a:lnTo>
                  <a:pt x="499" y="1200"/>
                </a:lnTo>
                <a:lnTo>
                  <a:pt x="2276" y="2364"/>
                </a:lnTo>
                <a:lnTo>
                  <a:pt x="785" y="618"/>
                </a:lnTo>
                <a:lnTo>
                  <a:pt x="785" y="629"/>
                </a:lnTo>
                <a:lnTo>
                  <a:pt x="785" y="634"/>
                </a:lnTo>
                <a:lnTo>
                  <a:pt x="790" y="748"/>
                </a:lnTo>
                <a:lnTo>
                  <a:pt x="790" y="753"/>
                </a:lnTo>
                <a:lnTo>
                  <a:pt x="785" y="753"/>
                </a:lnTo>
                <a:lnTo>
                  <a:pt x="790" y="753"/>
                </a:lnTo>
                <a:lnTo>
                  <a:pt x="785" y="816"/>
                </a:lnTo>
                <a:lnTo>
                  <a:pt x="785" y="795"/>
                </a:lnTo>
                <a:lnTo>
                  <a:pt x="779" y="774"/>
                </a:lnTo>
                <a:lnTo>
                  <a:pt x="779" y="696"/>
                </a:lnTo>
                <a:lnTo>
                  <a:pt x="774" y="582"/>
                </a:lnTo>
                <a:lnTo>
                  <a:pt x="779" y="582"/>
                </a:lnTo>
                <a:lnTo>
                  <a:pt x="785" y="618"/>
                </a:lnTo>
                <a:lnTo>
                  <a:pt x="2276" y="2364"/>
                </a:lnTo>
                <a:lnTo>
                  <a:pt x="779" y="577"/>
                </a:lnTo>
                <a:lnTo>
                  <a:pt x="774" y="577"/>
                </a:lnTo>
                <a:lnTo>
                  <a:pt x="774" y="582"/>
                </a:lnTo>
                <a:lnTo>
                  <a:pt x="769" y="535"/>
                </a:lnTo>
                <a:lnTo>
                  <a:pt x="764" y="515"/>
                </a:lnTo>
                <a:lnTo>
                  <a:pt x="764" y="478"/>
                </a:lnTo>
                <a:lnTo>
                  <a:pt x="779" y="577"/>
                </a:lnTo>
                <a:lnTo>
                  <a:pt x="2276" y="2364"/>
                </a:lnTo>
                <a:lnTo>
                  <a:pt x="728" y="556"/>
                </a:lnTo>
                <a:lnTo>
                  <a:pt x="738" y="551"/>
                </a:lnTo>
                <a:lnTo>
                  <a:pt x="738" y="546"/>
                </a:lnTo>
                <a:lnTo>
                  <a:pt x="738" y="587"/>
                </a:lnTo>
                <a:lnTo>
                  <a:pt x="728" y="556"/>
                </a:lnTo>
                <a:lnTo>
                  <a:pt x="2276" y="2364"/>
                </a:lnTo>
                <a:lnTo>
                  <a:pt x="728" y="1013"/>
                </a:lnTo>
                <a:lnTo>
                  <a:pt x="728" y="1013"/>
                </a:lnTo>
                <a:lnTo>
                  <a:pt x="728" y="1018"/>
                </a:lnTo>
                <a:lnTo>
                  <a:pt x="728" y="1013"/>
                </a:lnTo>
                <a:lnTo>
                  <a:pt x="2276" y="2364"/>
                </a:lnTo>
                <a:lnTo>
                  <a:pt x="509" y="857"/>
                </a:lnTo>
                <a:lnTo>
                  <a:pt x="504" y="863"/>
                </a:lnTo>
                <a:lnTo>
                  <a:pt x="504" y="857"/>
                </a:lnTo>
                <a:lnTo>
                  <a:pt x="509" y="857"/>
                </a:lnTo>
                <a:lnTo>
                  <a:pt x="2276" y="2364"/>
                </a:lnTo>
                <a:lnTo>
                  <a:pt x="509" y="1065"/>
                </a:lnTo>
                <a:lnTo>
                  <a:pt x="520" y="1060"/>
                </a:lnTo>
                <a:lnTo>
                  <a:pt x="504" y="1070"/>
                </a:lnTo>
                <a:lnTo>
                  <a:pt x="509" y="1065"/>
                </a:lnTo>
                <a:lnTo>
                  <a:pt x="2276" y="2364"/>
                </a:lnTo>
                <a:lnTo>
                  <a:pt x="494" y="1076"/>
                </a:lnTo>
                <a:lnTo>
                  <a:pt x="520" y="1070"/>
                </a:lnTo>
                <a:lnTo>
                  <a:pt x="489" y="1081"/>
                </a:lnTo>
                <a:lnTo>
                  <a:pt x="494" y="1076"/>
                </a:lnTo>
                <a:lnTo>
                  <a:pt x="2276" y="2364"/>
                </a:lnTo>
                <a:lnTo>
                  <a:pt x="483" y="1086"/>
                </a:lnTo>
                <a:lnTo>
                  <a:pt x="546" y="1070"/>
                </a:lnTo>
                <a:lnTo>
                  <a:pt x="504" y="1091"/>
                </a:lnTo>
                <a:lnTo>
                  <a:pt x="546" y="1081"/>
                </a:lnTo>
                <a:lnTo>
                  <a:pt x="447" y="1117"/>
                </a:lnTo>
                <a:lnTo>
                  <a:pt x="483" y="1086"/>
                </a:lnTo>
                <a:lnTo>
                  <a:pt x="2276" y="2364"/>
                </a:lnTo>
                <a:lnTo>
                  <a:pt x="395" y="1112"/>
                </a:lnTo>
                <a:lnTo>
                  <a:pt x="400" y="1107"/>
                </a:lnTo>
                <a:lnTo>
                  <a:pt x="400" y="1112"/>
                </a:lnTo>
                <a:lnTo>
                  <a:pt x="400" y="1107"/>
                </a:lnTo>
                <a:lnTo>
                  <a:pt x="400" y="1112"/>
                </a:lnTo>
                <a:lnTo>
                  <a:pt x="395" y="1112"/>
                </a:lnTo>
                <a:lnTo>
                  <a:pt x="2276" y="2364"/>
                </a:lnTo>
                <a:lnTo>
                  <a:pt x="421" y="1044"/>
                </a:lnTo>
                <a:lnTo>
                  <a:pt x="416" y="1055"/>
                </a:lnTo>
                <a:lnTo>
                  <a:pt x="390" y="1070"/>
                </a:lnTo>
                <a:lnTo>
                  <a:pt x="421" y="1044"/>
                </a:lnTo>
                <a:lnTo>
                  <a:pt x="2276" y="2364"/>
                </a:lnTo>
                <a:lnTo>
                  <a:pt x="317" y="733"/>
                </a:lnTo>
                <a:lnTo>
                  <a:pt x="322" y="727"/>
                </a:lnTo>
                <a:lnTo>
                  <a:pt x="322" y="733"/>
                </a:lnTo>
                <a:lnTo>
                  <a:pt x="317" y="727"/>
                </a:lnTo>
                <a:lnTo>
                  <a:pt x="317" y="733"/>
                </a:lnTo>
                <a:lnTo>
                  <a:pt x="2276" y="2364"/>
                </a:lnTo>
                <a:lnTo>
                  <a:pt x="281" y="546"/>
                </a:lnTo>
                <a:lnTo>
                  <a:pt x="281" y="540"/>
                </a:lnTo>
                <a:lnTo>
                  <a:pt x="286" y="546"/>
                </a:lnTo>
                <a:lnTo>
                  <a:pt x="281" y="551"/>
                </a:lnTo>
                <a:lnTo>
                  <a:pt x="281" y="546"/>
                </a:lnTo>
                <a:lnTo>
                  <a:pt x="2276" y="2364"/>
                </a:lnTo>
                <a:lnTo>
                  <a:pt x="270" y="582"/>
                </a:lnTo>
                <a:lnTo>
                  <a:pt x="281" y="577"/>
                </a:lnTo>
                <a:lnTo>
                  <a:pt x="286" y="603"/>
                </a:lnTo>
                <a:lnTo>
                  <a:pt x="281" y="613"/>
                </a:lnTo>
                <a:lnTo>
                  <a:pt x="276" y="618"/>
                </a:lnTo>
                <a:lnTo>
                  <a:pt x="265" y="613"/>
                </a:lnTo>
                <a:lnTo>
                  <a:pt x="270" y="582"/>
                </a:lnTo>
                <a:lnTo>
                  <a:pt x="2276" y="2364"/>
                </a:lnTo>
                <a:lnTo>
                  <a:pt x="260" y="629"/>
                </a:lnTo>
                <a:lnTo>
                  <a:pt x="265" y="634"/>
                </a:lnTo>
                <a:lnTo>
                  <a:pt x="260" y="644"/>
                </a:lnTo>
                <a:lnTo>
                  <a:pt x="255" y="639"/>
                </a:lnTo>
                <a:lnTo>
                  <a:pt x="260" y="629"/>
                </a:lnTo>
                <a:lnTo>
                  <a:pt x="2276" y="2364"/>
                </a:lnTo>
                <a:lnTo>
                  <a:pt x="244" y="696"/>
                </a:lnTo>
                <a:lnTo>
                  <a:pt x="286" y="644"/>
                </a:lnTo>
                <a:lnTo>
                  <a:pt x="281" y="676"/>
                </a:lnTo>
                <a:lnTo>
                  <a:pt x="234" y="727"/>
                </a:lnTo>
                <a:lnTo>
                  <a:pt x="244" y="696"/>
                </a:lnTo>
                <a:lnTo>
                  <a:pt x="2276" y="2364"/>
                </a:lnTo>
                <a:lnTo>
                  <a:pt x="11" y="961"/>
                </a:lnTo>
                <a:lnTo>
                  <a:pt x="239" y="702"/>
                </a:lnTo>
                <a:lnTo>
                  <a:pt x="229" y="733"/>
                </a:lnTo>
                <a:lnTo>
                  <a:pt x="192" y="769"/>
                </a:lnTo>
                <a:lnTo>
                  <a:pt x="187" y="769"/>
                </a:lnTo>
                <a:lnTo>
                  <a:pt x="172" y="774"/>
                </a:lnTo>
                <a:lnTo>
                  <a:pt x="172" y="779"/>
                </a:lnTo>
                <a:lnTo>
                  <a:pt x="177" y="785"/>
                </a:lnTo>
                <a:lnTo>
                  <a:pt x="161" y="800"/>
                </a:lnTo>
                <a:lnTo>
                  <a:pt x="52" y="940"/>
                </a:lnTo>
                <a:lnTo>
                  <a:pt x="11" y="961"/>
                </a:lnTo>
                <a:lnTo>
                  <a:pt x="2276" y="2364"/>
                </a:lnTo>
                <a:lnTo>
                  <a:pt x="224" y="743"/>
                </a:lnTo>
                <a:lnTo>
                  <a:pt x="213" y="774"/>
                </a:lnTo>
                <a:lnTo>
                  <a:pt x="198" y="774"/>
                </a:lnTo>
                <a:lnTo>
                  <a:pt x="224" y="743"/>
                </a:lnTo>
                <a:lnTo>
                  <a:pt x="2276" y="2364"/>
                </a:lnTo>
                <a:lnTo>
                  <a:pt x="135" y="883"/>
                </a:lnTo>
                <a:lnTo>
                  <a:pt x="114" y="899"/>
                </a:lnTo>
                <a:lnTo>
                  <a:pt x="52" y="935"/>
                </a:lnTo>
                <a:lnTo>
                  <a:pt x="182" y="790"/>
                </a:lnTo>
                <a:lnTo>
                  <a:pt x="192" y="795"/>
                </a:lnTo>
                <a:lnTo>
                  <a:pt x="198" y="795"/>
                </a:lnTo>
                <a:lnTo>
                  <a:pt x="203" y="790"/>
                </a:lnTo>
                <a:lnTo>
                  <a:pt x="192" y="821"/>
                </a:lnTo>
                <a:lnTo>
                  <a:pt x="213" y="785"/>
                </a:lnTo>
                <a:lnTo>
                  <a:pt x="218" y="774"/>
                </a:lnTo>
                <a:lnTo>
                  <a:pt x="234" y="738"/>
                </a:lnTo>
                <a:lnTo>
                  <a:pt x="281" y="681"/>
                </a:lnTo>
                <a:lnTo>
                  <a:pt x="260" y="738"/>
                </a:lnTo>
                <a:lnTo>
                  <a:pt x="255" y="738"/>
                </a:lnTo>
                <a:lnTo>
                  <a:pt x="244" y="748"/>
                </a:lnTo>
                <a:lnTo>
                  <a:pt x="250" y="748"/>
                </a:lnTo>
                <a:lnTo>
                  <a:pt x="255" y="743"/>
                </a:lnTo>
                <a:lnTo>
                  <a:pt x="229" y="779"/>
                </a:lnTo>
                <a:lnTo>
                  <a:pt x="198" y="821"/>
                </a:lnTo>
                <a:lnTo>
                  <a:pt x="192" y="826"/>
                </a:lnTo>
                <a:lnTo>
                  <a:pt x="192" y="821"/>
                </a:lnTo>
                <a:lnTo>
                  <a:pt x="187" y="826"/>
                </a:lnTo>
                <a:lnTo>
                  <a:pt x="135" y="883"/>
                </a:lnTo>
                <a:lnTo>
                  <a:pt x="2276" y="2364"/>
                </a:lnTo>
                <a:lnTo>
                  <a:pt x="213" y="951"/>
                </a:lnTo>
                <a:lnTo>
                  <a:pt x="218" y="946"/>
                </a:lnTo>
                <a:lnTo>
                  <a:pt x="213" y="946"/>
                </a:lnTo>
                <a:lnTo>
                  <a:pt x="218" y="946"/>
                </a:lnTo>
                <a:lnTo>
                  <a:pt x="213" y="951"/>
                </a:lnTo>
                <a:lnTo>
                  <a:pt x="2276" y="2364"/>
                </a:lnTo>
                <a:lnTo>
                  <a:pt x="203" y="1174"/>
                </a:lnTo>
                <a:lnTo>
                  <a:pt x="198" y="1169"/>
                </a:lnTo>
                <a:lnTo>
                  <a:pt x="192" y="1169"/>
                </a:lnTo>
                <a:lnTo>
                  <a:pt x="192" y="1174"/>
                </a:lnTo>
                <a:lnTo>
                  <a:pt x="187" y="1174"/>
                </a:lnTo>
                <a:lnTo>
                  <a:pt x="187" y="1179"/>
                </a:lnTo>
                <a:lnTo>
                  <a:pt x="192" y="1179"/>
                </a:lnTo>
                <a:lnTo>
                  <a:pt x="198" y="1179"/>
                </a:lnTo>
                <a:lnTo>
                  <a:pt x="192" y="1185"/>
                </a:lnTo>
                <a:lnTo>
                  <a:pt x="172" y="1195"/>
                </a:lnTo>
                <a:lnTo>
                  <a:pt x="187" y="1185"/>
                </a:lnTo>
                <a:lnTo>
                  <a:pt x="146" y="1226"/>
                </a:lnTo>
                <a:lnTo>
                  <a:pt x="172" y="1195"/>
                </a:lnTo>
                <a:lnTo>
                  <a:pt x="229" y="1117"/>
                </a:lnTo>
                <a:lnTo>
                  <a:pt x="281" y="1076"/>
                </a:lnTo>
                <a:lnTo>
                  <a:pt x="333" y="1029"/>
                </a:lnTo>
                <a:lnTo>
                  <a:pt x="374" y="977"/>
                </a:lnTo>
                <a:lnTo>
                  <a:pt x="379" y="977"/>
                </a:lnTo>
                <a:lnTo>
                  <a:pt x="307" y="1060"/>
                </a:lnTo>
                <a:lnTo>
                  <a:pt x="239" y="1138"/>
                </a:lnTo>
                <a:lnTo>
                  <a:pt x="234" y="1138"/>
                </a:lnTo>
                <a:lnTo>
                  <a:pt x="213" y="1164"/>
                </a:lnTo>
                <a:lnTo>
                  <a:pt x="213" y="1159"/>
                </a:lnTo>
                <a:lnTo>
                  <a:pt x="203" y="1159"/>
                </a:lnTo>
                <a:lnTo>
                  <a:pt x="208" y="1164"/>
                </a:lnTo>
                <a:lnTo>
                  <a:pt x="213" y="1164"/>
                </a:lnTo>
                <a:lnTo>
                  <a:pt x="203" y="1174"/>
                </a:lnTo>
                <a:lnTo>
                  <a:pt x="2276" y="2364"/>
                </a:lnTo>
                <a:lnTo>
                  <a:pt x="270" y="1164"/>
                </a:lnTo>
                <a:lnTo>
                  <a:pt x="250" y="1205"/>
                </a:lnTo>
                <a:lnTo>
                  <a:pt x="244" y="1226"/>
                </a:lnTo>
                <a:lnTo>
                  <a:pt x="250" y="1221"/>
                </a:lnTo>
                <a:lnTo>
                  <a:pt x="255" y="1221"/>
                </a:lnTo>
                <a:lnTo>
                  <a:pt x="255" y="1216"/>
                </a:lnTo>
                <a:lnTo>
                  <a:pt x="255" y="1211"/>
                </a:lnTo>
                <a:lnTo>
                  <a:pt x="281" y="1179"/>
                </a:lnTo>
                <a:lnTo>
                  <a:pt x="343" y="1107"/>
                </a:lnTo>
                <a:lnTo>
                  <a:pt x="400" y="1081"/>
                </a:lnTo>
                <a:lnTo>
                  <a:pt x="364" y="1128"/>
                </a:lnTo>
                <a:lnTo>
                  <a:pt x="265" y="1211"/>
                </a:lnTo>
                <a:lnTo>
                  <a:pt x="182" y="1278"/>
                </a:lnTo>
                <a:lnTo>
                  <a:pt x="270" y="1164"/>
                </a:lnTo>
                <a:lnTo>
                  <a:pt x="2276" y="2364"/>
                </a:lnTo>
                <a:lnTo>
                  <a:pt x="327" y="1143"/>
                </a:lnTo>
                <a:lnTo>
                  <a:pt x="317" y="1148"/>
                </a:lnTo>
                <a:lnTo>
                  <a:pt x="322" y="1148"/>
                </a:lnTo>
                <a:lnTo>
                  <a:pt x="327" y="1153"/>
                </a:lnTo>
                <a:lnTo>
                  <a:pt x="333" y="1148"/>
                </a:lnTo>
                <a:lnTo>
                  <a:pt x="333" y="1143"/>
                </a:lnTo>
                <a:lnTo>
                  <a:pt x="327" y="1143"/>
                </a:lnTo>
                <a:lnTo>
                  <a:pt x="2276" y="2364"/>
                </a:lnTo>
                <a:lnTo>
                  <a:pt x="909" y="390"/>
                </a:lnTo>
                <a:lnTo>
                  <a:pt x="904" y="395"/>
                </a:lnTo>
                <a:lnTo>
                  <a:pt x="904" y="390"/>
                </a:lnTo>
                <a:lnTo>
                  <a:pt x="904" y="395"/>
                </a:lnTo>
                <a:lnTo>
                  <a:pt x="899" y="395"/>
                </a:lnTo>
                <a:lnTo>
                  <a:pt x="904" y="395"/>
                </a:lnTo>
                <a:lnTo>
                  <a:pt x="909" y="390"/>
                </a:lnTo>
                <a:lnTo>
                  <a:pt x="2276" y="2364"/>
                </a:lnTo>
                <a:lnTo>
                  <a:pt x="343" y="2213"/>
                </a:lnTo>
                <a:lnTo>
                  <a:pt x="338" y="2234"/>
                </a:lnTo>
                <a:lnTo>
                  <a:pt x="333" y="2234"/>
                </a:lnTo>
                <a:lnTo>
                  <a:pt x="333" y="2224"/>
                </a:lnTo>
                <a:lnTo>
                  <a:pt x="327" y="2244"/>
                </a:lnTo>
                <a:lnTo>
                  <a:pt x="338" y="2234"/>
                </a:lnTo>
                <a:lnTo>
                  <a:pt x="343" y="2213"/>
                </a:lnTo>
                <a:lnTo>
                  <a:pt x="2276" y="2364"/>
                </a:lnTo>
                <a:lnTo>
                  <a:pt x="364" y="1252"/>
                </a:lnTo>
                <a:lnTo>
                  <a:pt x="369" y="1252"/>
                </a:lnTo>
                <a:lnTo>
                  <a:pt x="369" y="1247"/>
                </a:lnTo>
                <a:lnTo>
                  <a:pt x="369" y="1242"/>
                </a:lnTo>
                <a:lnTo>
                  <a:pt x="364" y="1242"/>
                </a:lnTo>
                <a:lnTo>
                  <a:pt x="364" y="1237"/>
                </a:lnTo>
                <a:lnTo>
                  <a:pt x="353" y="1242"/>
                </a:lnTo>
                <a:lnTo>
                  <a:pt x="348" y="1247"/>
                </a:lnTo>
                <a:lnTo>
                  <a:pt x="348" y="1252"/>
                </a:lnTo>
                <a:lnTo>
                  <a:pt x="348" y="1247"/>
                </a:lnTo>
                <a:lnTo>
                  <a:pt x="348" y="1252"/>
                </a:lnTo>
                <a:lnTo>
                  <a:pt x="353" y="1252"/>
                </a:lnTo>
                <a:lnTo>
                  <a:pt x="348" y="1252"/>
                </a:lnTo>
                <a:lnTo>
                  <a:pt x="353" y="1252"/>
                </a:lnTo>
                <a:lnTo>
                  <a:pt x="359" y="1252"/>
                </a:lnTo>
                <a:lnTo>
                  <a:pt x="353" y="1252"/>
                </a:lnTo>
                <a:lnTo>
                  <a:pt x="359" y="1252"/>
                </a:lnTo>
                <a:lnTo>
                  <a:pt x="353" y="1252"/>
                </a:lnTo>
                <a:lnTo>
                  <a:pt x="359" y="1252"/>
                </a:lnTo>
                <a:lnTo>
                  <a:pt x="353" y="1257"/>
                </a:lnTo>
                <a:lnTo>
                  <a:pt x="359" y="1252"/>
                </a:lnTo>
                <a:lnTo>
                  <a:pt x="359" y="1257"/>
                </a:lnTo>
                <a:lnTo>
                  <a:pt x="364" y="1252"/>
                </a:lnTo>
                <a:lnTo>
                  <a:pt x="2276" y="2364"/>
                </a:lnTo>
                <a:lnTo>
                  <a:pt x="338" y="1382"/>
                </a:lnTo>
                <a:lnTo>
                  <a:pt x="333" y="1387"/>
                </a:lnTo>
                <a:lnTo>
                  <a:pt x="338" y="1387"/>
                </a:lnTo>
                <a:lnTo>
                  <a:pt x="343" y="1382"/>
                </a:lnTo>
                <a:lnTo>
                  <a:pt x="338" y="1382"/>
                </a:lnTo>
                <a:lnTo>
                  <a:pt x="2276" y="2364"/>
                </a:lnTo>
                <a:lnTo>
                  <a:pt x="333" y="1974"/>
                </a:lnTo>
                <a:lnTo>
                  <a:pt x="338" y="1912"/>
                </a:lnTo>
                <a:lnTo>
                  <a:pt x="333" y="1922"/>
                </a:lnTo>
                <a:lnTo>
                  <a:pt x="333" y="1938"/>
                </a:lnTo>
                <a:lnTo>
                  <a:pt x="333" y="1974"/>
                </a:lnTo>
                <a:lnTo>
                  <a:pt x="2276" y="2364"/>
                </a:lnTo>
                <a:lnTo>
                  <a:pt x="333" y="1335"/>
                </a:lnTo>
                <a:lnTo>
                  <a:pt x="327" y="1341"/>
                </a:lnTo>
                <a:lnTo>
                  <a:pt x="333" y="1341"/>
                </a:lnTo>
                <a:lnTo>
                  <a:pt x="333" y="1335"/>
                </a:lnTo>
                <a:lnTo>
                  <a:pt x="2276" y="2364"/>
                </a:lnTo>
                <a:lnTo>
                  <a:pt x="343" y="1335"/>
                </a:lnTo>
                <a:lnTo>
                  <a:pt x="338" y="1335"/>
                </a:lnTo>
                <a:lnTo>
                  <a:pt x="333" y="1341"/>
                </a:lnTo>
                <a:lnTo>
                  <a:pt x="338" y="1341"/>
                </a:lnTo>
                <a:lnTo>
                  <a:pt x="343" y="1335"/>
                </a:lnTo>
                <a:lnTo>
                  <a:pt x="2276" y="2364"/>
                </a:lnTo>
                <a:lnTo>
                  <a:pt x="327" y="1974"/>
                </a:lnTo>
                <a:lnTo>
                  <a:pt x="327" y="1990"/>
                </a:lnTo>
                <a:lnTo>
                  <a:pt x="333" y="1979"/>
                </a:lnTo>
                <a:lnTo>
                  <a:pt x="327" y="1974"/>
                </a:lnTo>
                <a:lnTo>
                  <a:pt x="2276" y="2364"/>
                </a:lnTo>
                <a:lnTo>
                  <a:pt x="333" y="1330"/>
                </a:lnTo>
                <a:lnTo>
                  <a:pt x="327" y="1330"/>
                </a:lnTo>
                <a:lnTo>
                  <a:pt x="322" y="1335"/>
                </a:lnTo>
                <a:lnTo>
                  <a:pt x="327" y="1335"/>
                </a:lnTo>
                <a:lnTo>
                  <a:pt x="333" y="1335"/>
                </a:lnTo>
                <a:lnTo>
                  <a:pt x="333" y="1330"/>
                </a:lnTo>
                <a:lnTo>
                  <a:pt x="2276" y="2364"/>
                </a:lnTo>
                <a:lnTo>
                  <a:pt x="463" y="1122"/>
                </a:lnTo>
                <a:lnTo>
                  <a:pt x="463" y="1128"/>
                </a:lnTo>
                <a:lnTo>
                  <a:pt x="468" y="1122"/>
                </a:lnTo>
                <a:lnTo>
                  <a:pt x="473" y="1117"/>
                </a:lnTo>
                <a:lnTo>
                  <a:pt x="478" y="1112"/>
                </a:lnTo>
                <a:lnTo>
                  <a:pt x="483" y="1112"/>
                </a:lnTo>
                <a:lnTo>
                  <a:pt x="483" y="1107"/>
                </a:lnTo>
                <a:lnTo>
                  <a:pt x="478" y="1112"/>
                </a:lnTo>
                <a:lnTo>
                  <a:pt x="468" y="1117"/>
                </a:lnTo>
                <a:lnTo>
                  <a:pt x="463" y="1122"/>
                </a:lnTo>
                <a:lnTo>
                  <a:pt x="2276" y="2364"/>
                </a:lnTo>
                <a:lnTo>
                  <a:pt x="447" y="1221"/>
                </a:lnTo>
                <a:lnTo>
                  <a:pt x="452" y="1221"/>
                </a:lnTo>
                <a:lnTo>
                  <a:pt x="457" y="1221"/>
                </a:lnTo>
                <a:lnTo>
                  <a:pt x="457" y="1216"/>
                </a:lnTo>
                <a:lnTo>
                  <a:pt x="463" y="1216"/>
                </a:lnTo>
                <a:lnTo>
                  <a:pt x="457" y="1211"/>
                </a:lnTo>
                <a:lnTo>
                  <a:pt x="452" y="1211"/>
                </a:lnTo>
                <a:lnTo>
                  <a:pt x="447" y="1216"/>
                </a:lnTo>
                <a:lnTo>
                  <a:pt x="447" y="1221"/>
                </a:lnTo>
                <a:lnTo>
                  <a:pt x="2276" y="2364"/>
                </a:lnTo>
                <a:lnTo>
                  <a:pt x="379" y="1320"/>
                </a:lnTo>
                <a:lnTo>
                  <a:pt x="385" y="1315"/>
                </a:lnTo>
                <a:lnTo>
                  <a:pt x="374" y="1315"/>
                </a:lnTo>
                <a:lnTo>
                  <a:pt x="374" y="1320"/>
                </a:lnTo>
                <a:lnTo>
                  <a:pt x="379" y="1320"/>
                </a:lnTo>
                <a:lnTo>
                  <a:pt x="2276" y="2364"/>
                </a:lnTo>
                <a:lnTo>
                  <a:pt x="379" y="1372"/>
                </a:lnTo>
                <a:lnTo>
                  <a:pt x="390" y="1366"/>
                </a:lnTo>
                <a:lnTo>
                  <a:pt x="390" y="1361"/>
                </a:lnTo>
                <a:lnTo>
                  <a:pt x="379" y="1372"/>
                </a:lnTo>
                <a:lnTo>
                  <a:pt x="2276" y="2364"/>
                </a:lnTo>
                <a:lnTo>
                  <a:pt x="395" y="1325"/>
                </a:lnTo>
                <a:lnTo>
                  <a:pt x="390" y="1320"/>
                </a:lnTo>
                <a:lnTo>
                  <a:pt x="385" y="1320"/>
                </a:lnTo>
                <a:lnTo>
                  <a:pt x="379" y="1325"/>
                </a:lnTo>
                <a:lnTo>
                  <a:pt x="374" y="1330"/>
                </a:lnTo>
                <a:lnTo>
                  <a:pt x="379" y="1330"/>
                </a:lnTo>
                <a:lnTo>
                  <a:pt x="374" y="1330"/>
                </a:lnTo>
                <a:lnTo>
                  <a:pt x="374" y="1335"/>
                </a:lnTo>
                <a:lnTo>
                  <a:pt x="379" y="1330"/>
                </a:lnTo>
                <a:lnTo>
                  <a:pt x="374" y="1335"/>
                </a:lnTo>
                <a:lnTo>
                  <a:pt x="379" y="1335"/>
                </a:lnTo>
                <a:lnTo>
                  <a:pt x="385" y="1335"/>
                </a:lnTo>
                <a:lnTo>
                  <a:pt x="385" y="1330"/>
                </a:lnTo>
                <a:lnTo>
                  <a:pt x="390" y="1330"/>
                </a:lnTo>
                <a:lnTo>
                  <a:pt x="390" y="1325"/>
                </a:lnTo>
                <a:lnTo>
                  <a:pt x="395" y="1325"/>
                </a:lnTo>
                <a:lnTo>
                  <a:pt x="2276" y="2364"/>
                </a:lnTo>
                <a:lnTo>
                  <a:pt x="395" y="1283"/>
                </a:lnTo>
                <a:lnTo>
                  <a:pt x="390" y="1278"/>
                </a:lnTo>
                <a:lnTo>
                  <a:pt x="385" y="1278"/>
                </a:lnTo>
                <a:lnTo>
                  <a:pt x="385" y="1283"/>
                </a:lnTo>
                <a:lnTo>
                  <a:pt x="379" y="1283"/>
                </a:lnTo>
                <a:lnTo>
                  <a:pt x="374" y="1283"/>
                </a:lnTo>
                <a:lnTo>
                  <a:pt x="369" y="1289"/>
                </a:lnTo>
                <a:lnTo>
                  <a:pt x="374" y="1289"/>
                </a:lnTo>
                <a:lnTo>
                  <a:pt x="369" y="1289"/>
                </a:lnTo>
                <a:lnTo>
                  <a:pt x="369" y="1294"/>
                </a:lnTo>
                <a:lnTo>
                  <a:pt x="369" y="1299"/>
                </a:lnTo>
                <a:lnTo>
                  <a:pt x="369" y="1294"/>
                </a:lnTo>
                <a:lnTo>
                  <a:pt x="369" y="1299"/>
                </a:lnTo>
                <a:lnTo>
                  <a:pt x="374" y="1299"/>
                </a:lnTo>
                <a:lnTo>
                  <a:pt x="369" y="1299"/>
                </a:lnTo>
                <a:lnTo>
                  <a:pt x="374" y="1299"/>
                </a:lnTo>
                <a:lnTo>
                  <a:pt x="379" y="1299"/>
                </a:lnTo>
                <a:lnTo>
                  <a:pt x="385" y="1299"/>
                </a:lnTo>
                <a:lnTo>
                  <a:pt x="390" y="1294"/>
                </a:lnTo>
                <a:lnTo>
                  <a:pt x="390" y="1289"/>
                </a:lnTo>
                <a:lnTo>
                  <a:pt x="395" y="1289"/>
                </a:lnTo>
                <a:lnTo>
                  <a:pt x="395" y="1283"/>
                </a:lnTo>
                <a:lnTo>
                  <a:pt x="2276" y="2364"/>
                </a:lnTo>
                <a:lnTo>
                  <a:pt x="270" y="1361"/>
                </a:lnTo>
                <a:lnTo>
                  <a:pt x="270" y="1356"/>
                </a:lnTo>
                <a:lnTo>
                  <a:pt x="260" y="1356"/>
                </a:lnTo>
                <a:lnTo>
                  <a:pt x="255" y="1361"/>
                </a:lnTo>
                <a:lnTo>
                  <a:pt x="250" y="1366"/>
                </a:lnTo>
                <a:lnTo>
                  <a:pt x="244" y="1372"/>
                </a:lnTo>
                <a:lnTo>
                  <a:pt x="239" y="1377"/>
                </a:lnTo>
                <a:lnTo>
                  <a:pt x="244" y="1377"/>
                </a:lnTo>
                <a:lnTo>
                  <a:pt x="239" y="1377"/>
                </a:lnTo>
                <a:lnTo>
                  <a:pt x="244" y="1377"/>
                </a:lnTo>
                <a:lnTo>
                  <a:pt x="239" y="1382"/>
                </a:lnTo>
                <a:lnTo>
                  <a:pt x="244" y="1377"/>
                </a:lnTo>
                <a:lnTo>
                  <a:pt x="250" y="1377"/>
                </a:lnTo>
                <a:lnTo>
                  <a:pt x="250" y="1382"/>
                </a:lnTo>
                <a:lnTo>
                  <a:pt x="250" y="1377"/>
                </a:lnTo>
                <a:lnTo>
                  <a:pt x="255" y="1377"/>
                </a:lnTo>
                <a:lnTo>
                  <a:pt x="255" y="1382"/>
                </a:lnTo>
                <a:lnTo>
                  <a:pt x="255" y="1377"/>
                </a:lnTo>
                <a:lnTo>
                  <a:pt x="265" y="1372"/>
                </a:lnTo>
                <a:lnTo>
                  <a:pt x="265" y="1366"/>
                </a:lnTo>
                <a:lnTo>
                  <a:pt x="270" y="1366"/>
                </a:lnTo>
                <a:lnTo>
                  <a:pt x="270" y="1361"/>
                </a:lnTo>
                <a:lnTo>
                  <a:pt x="2276" y="2364"/>
                </a:lnTo>
                <a:lnTo>
                  <a:pt x="255" y="1289"/>
                </a:lnTo>
                <a:lnTo>
                  <a:pt x="244" y="1294"/>
                </a:lnTo>
                <a:lnTo>
                  <a:pt x="234" y="1299"/>
                </a:lnTo>
                <a:lnTo>
                  <a:pt x="239" y="1299"/>
                </a:lnTo>
                <a:lnTo>
                  <a:pt x="255" y="1294"/>
                </a:lnTo>
                <a:lnTo>
                  <a:pt x="255" y="1289"/>
                </a:lnTo>
                <a:lnTo>
                  <a:pt x="2276" y="2364"/>
                </a:lnTo>
                <a:lnTo>
                  <a:pt x="286" y="1278"/>
                </a:lnTo>
                <a:lnTo>
                  <a:pt x="286" y="1273"/>
                </a:lnTo>
                <a:lnTo>
                  <a:pt x="281" y="1278"/>
                </a:lnTo>
                <a:lnTo>
                  <a:pt x="286" y="1278"/>
                </a:lnTo>
                <a:lnTo>
                  <a:pt x="2276" y="2364"/>
                </a:lnTo>
                <a:lnTo>
                  <a:pt x="270" y="1283"/>
                </a:lnTo>
                <a:lnTo>
                  <a:pt x="276" y="1283"/>
                </a:lnTo>
                <a:lnTo>
                  <a:pt x="276" y="1278"/>
                </a:lnTo>
                <a:lnTo>
                  <a:pt x="270" y="1283"/>
                </a:lnTo>
                <a:lnTo>
                  <a:pt x="270" y="1289"/>
                </a:lnTo>
                <a:lnTo>
                  <a:pt x="270" y="1283"/>
                </a:lnTo>
                <a:lnTo>
                  <a:pt x="2276" y="2364"/>
                </a:lnTo>
                <a:lnTo>
                  <a:pt x="286" y="1341"/>
                </a:lnTo>
                <a:lnTo>
                  <a:pt x="286" y="1335"/>
                </a:lnTo>
                <a:lnTo>
                  <a:pt x="281" y="1335"/>
                </a:lnTo>
                <a:lnTo>
                  <a:pt x="276" y="1346"/>
                </a:lnTo>
                <a:lnTo>
                  <a:pt x="270" y="1346"/>
                </a:lnTo>
                <a:lnTo>
                  <a:pt x="281" y="1346"/>
                </a:lnTo>
                <a:lnTo>
                  <a:pt x="286" y="1341"/>
                </a:lnTo>
                <a:lnTo>
                  <a:pt x="2276" y="2364"/>
                </a:lnTo>
                <a:lnTo>
                  <a:pt x="296" y="1278"/>
                </a:lnTo>
                <a:lnTo>
                  <a:pt x="302" y="1273"/>
                </a:lnTo>
                <a:lnTo>
                  <a:pt x="307" y="1273"/>
                </a:lnTo>
                <a:lnTo>
                  <a:pt x="307" y="1268"/>
                </a:lnTo>
                <a:lnTo>
                  <a:pt x="317" y="1263"/>
                </a:lnTo>
                <a:lnTo>
                  <a:pt x="307" y="1263"/>
                </a:lnTo>
                <a:lnTo>
                  <a:pt x="307" y="1257"/>
                </a:lnTo>
                <a:lnTo>
                  <a:pt x="296" y="1263"/>
                </a:lnTo>
                <a:lnTo>
                  <a:pt x="291" y="1268"/>
                </a:lnTo>
                <a:lnTo>
                  <a:pt x="286" y="1268"/>
                </a:lnTo>
                <a:lnTo>
                  <a:pt x="291" y="1268"/>
                </a:lnTo>
                <a:lnTo>
                  <a:pt x="291" y="1273"/>
                </a:lnTo>
                <a:lnTo>
                  <a:pt x="291" y="1268"/>
                </a:lnTo>
                <a:lnTo>
                  <a:pt x="291" y="1273"/>
                </a:lnTo>
                <a:lnTo>
                  <a:pt x="286" y="1278"/>
                </a:lnTo>
                <a:lnTo>
                  <a:pt x="291" y="1273"/>
                </a:lnTo>
                <a:lnTo>
                  <a:pt x="291" y="1278"/>
                </a:lnTo>
                <a:lnTo>
                  <a:pt x="291" y="1273"/>
                </a:lnTo>
                <a:lnTo>
                  <a:pt x="296" y="1278"/>
                </a:lnTo>
                <a:lnTo>
                  <a:pt x="2276" y="2364"/>
                </a:lnTo>
                <a:lnTo>
                  <a:pt x="213" y="1382"/>
                </a:lnTo>
                <a:lnTo>
                  <a:pt x="224" y="1377"/>
                </a:lnTo>
                <a:lnTo>
                  <a:pt x="224" y="1372"/>
                </a:lnTo>
                <a:lnTo>
                  <a:pt x="218" y="1372"/>
                </a:lnTo>
                <a:lnTo>
                  <a:pt x="213" y="1382"/>
                </a:lnTo>
                <a:lnTo>
                  <a:pt x="213" y="1377"/>
                </a:lnTo>
                <a:lnTo>
                  <a:pt x="213" y="1382"/>
                </a:lnTo>
                <a:lnTo>
                  <a:pt x="2276" y="2364"/>
                </a:lnTo>
                <a:lnTo>
                  <a:pt x="317" y="1351"/>
                </a:lnTo>
                <a:lnTo>
                  <a:pt x="296" y="1361"/>
                </a:lnTo>
                <a:lnTo>
                  <a:pt x="307" y="1356"/>
                </a:lnTo>
                <a:lnTo>
                  <a:pt x="317" y="1351"/>
                </a:lnTo>
                <a:lnTo>
                  <a:pt x="2276" y="2364"/>
                </a:lnTo>
                <a:lnTo>
                  <a:pt x="302" y="1341"/>
                </a:lnTo>
                <a:lnTo>
                  <a:pt x="307" y="1335"/>
                </a:lnTo>
                <a:lnTo>
                  <a:pt x="302" y="1335"/>
                </a:lnTo>
                <a:lnTo>
                  <a:pt x="296" y="1341"/>
                </a:lnTo>
                <a:lnTo>
                  <a:pt x="302" y="1341"/>
                </a:lnTo>
                <a:lnTo>
                  <a:pt x="2276" y="2364"/>
                </a:lnTo>
                <a:lnTo>
                  <a:pt x="353" y="1195"/>
                </a:lnTo>
                <a:lnTo>
                  <a:pt x="359" y="1195"/>
                </a:lnTo>
                <a:lnTo>
                  <a:pt x="364" y="1190"/>
                </a:lnTo>
                <a:lnTo>
                  <a:pt x="353" y="1195"/>
                </a:lnTo>
                <a:lnTo>
                  <a:pt x="2276" y="2364"/>
                </a:lnTo>
                <a:lnTo>
                  <a:pt x="343" y="2052"/>
                </a:lnTo>
                <a:lnTo>
                  <a:pt x="343" y="2057"/>
                </a:lnTo>
                <a:lnTo>
                  <a:pt x="343" y="2068"/>
                </a:lnTo>
                <a:lnTo>
                  <a:pt x="343" y="2052"/>
                </a:lnTo>
                <a:lnTo>
                  <a:pt x="2276" y="2364"/>
                </a:lnTo>
                <a:lnTo>
                  <a:pt x="322" y="1964"/>
                </a:lnTo>
                <a:lnTo>
                  <a:pt x="322" y="1979"/>
                </a:lnTo>
                <a:lnTo>
                  <a:pt x="322" y="1974"/>
                </a:lnTo>
                <a:lnTo>
                  <a:pt x="322" y="1964"/>
                </a:lnTo>
                <a:lnTo>
                  <a:pt x="2276" y="2364"/>
                </a:lnTo>
                <a:lnTo>
                  <a:pt x="348" y="1289"/>
                </a:lnTo>
                <a:lnTo>
                  <a:pt x="348" y="1283"/>
                </a:lnTo>
                <a:lnTo>
                  <a:pt x="343" y="1289"/>
                </a:lnTo>
                <a:lnTo>
                  <a:pt x="348" y="1289"/>
                </a:lnTo>
                <a:lnTo>
                  <a:pt x="2276" y="2364"/>
                </a:lnTo>
                <a:lnTo>
                  <a:pt x="624" y="1122"/>
                </a:lnTo>
                <a:lnTo>
                  <a:pt x="624" y="1128"/>
                </a:lnTo>
                <a:lnTo>
                  <a:pt x="634" y="1122"/>
                </a:lnTo>
                <a:lnTo>
                  <a:pt x="629" y="1122"/>
                </a:lnTo>
                <a:lnTo>
                  <a:pt x="624" y="1122"/>
                </a:lnTo>
                <a:lnTo>
                  <a:pt x="2276" y="2364"/>
                </a:lnTo>
                <a:lnTo>
                  <a:pt x="779" y="1091"/>
                </a:lnTo>
                <a:lnTo>
                  <a:pt x="785" y="1086"/>
                </a:lnTo>
                <a:lnTo>
                  <a:pt x="790" y="1081"/>
                </a:lnTo>
                <a:lnTo>
                  <a:pt x="790" y="1076"/>
                </a:lnTo>
                <a:lnTo>
                  <a:pt x="785" y="1081"/>
                </a:lnTo>
                <a:lnTo>
                  <a:pt x="779" y="1091"/>
                </a:lnTo>
                <a:lnTo>
                  <a:pt x="779" y="1086"/>
                </a:lnTo>
                <a:lnTo>
                  <a:pt x="779" y="1091"/>
                </a:lnTo>
                <a:lnTo>
                  <a:pt x="2276" y="2364"/>
                </a:lnTo>
                <a:lnTo>
                  <a:pt x="790" y="1107"/>
                </a:lnTo>
                <a:lnTo>
                  <a:pt x="790" y="1102"/>
                </a:lnTo>
                <a:lnTo>
                  <a:pt x="790" y="1096"/>
                </a:lnTo>
                <a:lnTo>
                  <a:pt x="779" y="1102"/>
                </a:lnTo>
                <a:lnTo>
                  <a:pt x="769" y="1112"/>
                </a:lnTo>
                <a:lnTo>
                  <a:pt x="769" y="1117"/>
                </a:lnTo>
                <a:lnTo>
                  <a:pt x="779" y="1112"/>
                </a:lnTo>
                <a:lnTo>
                  <a:pt x="779" y="1117"/>
                </a:lnTo>
                <a:lnTo>
                  <a:pt x="790" y="1107"/>
                </a:lnTo>
                <a:lnTo>
                  <a:pt x="2276" y="2364"/>
                </a:lnTo>
                <a:lnTo>
                  <a:pt x="785" y="317"/>
                </a:lnTo>
                <a:lnTo>
                  <a:pt x="790" y="317"/>
                </a:lnTo>
                <a:lnTo>
                  <a:pt x="790" y="312"/>
                </a:lnTo>
                <a:lnTo>
                  <a:pt x="785" y="317"/>
                </a:lnTo>
                <a:lnTo>
                  <a:pt x="2276" y="2364"/>
                </a:lnTo>
                <a:lnTo>
                  <a:pt x="686" y="1242"/>
                </a:lnTo>
                <a:lnTo>
                  <a:pt x="691" y="1237"/>
                </a:lnTo>
                <a:lnTo>
                  <a:pt x="696" y="1231"/>
                </a:lnTo>
                <a:lnTo>
                  <a:pt x="686" y="1242"/>
                </a:lnTo>
                <a:lnTo>
                  <a:pt x="2276" y="2364"/>
                </a:lnTo>
                <a:lnTo>
                  <a:pt x="722" y="1133"/>
                </a:lnTo>
                <a:lnTo>
                  <a:pt x="707" y="1138"/>
                </a:lnTo>
                <a:lnTo>
                  <a:pt x="712" y="1138"/>
                </a:lnTo>
                <a:lnTo>
                  <a:pt x="707" y="1143"/>
                </a:lnTo>
                <a:lnTo>
                  <a:pt x="696" y="1143"/>
                </a:lnTo>
                <a:lnTo>
                  <a:pt x="686" y="1148"/>
                </a:lnTo>
                <a:lnTo>
                  <a:pt x="681" y="1153"/>
                </a:lnTo>
                <a:lnTo>
                  <a:pt x="686" y="1153"/>
                </a:lnTo>
                <a:lnTo>
                  <a:pt x="676" y="1159"/>
                </a:lnTo>
                <a:lnTo>
                  <a:pt x="681" y="1159"/>
                </a:lnTo>
                <a:lnTo>
                  <a:pt x="686" y="1159"/>
                </a:lnTo>
                <a:lnTo>
                  <a:pt x="686" y="1164"/>
                </a:lnTo>
                <a:lnTo>
                  <a:pt x="686" y="1159"/>
                </a:lnTo>
                <a:lnTo>
                  <a:pt x="702" y="1148"/>
                </a:lnTo>
                <a:lnTo>
                  <a:pt x="707" y="1143"/>
                </a:lnTo>
                <a:lnTo>
                  <a:pt x="712" y="1143"/>
                </a:lnTo>
                <a:lnTo>
                  <a:pt x="722" y="1133"/>
                </a:lnTo>
                <a:lnTo>
                  <a:pt x="2276" y="2364"/>
                </a:lnTo>
                <a:lnTo>
                  <a:pt x="728" y="1081"/>
                </a:lnTo>
                <a:lnTo>
                  <a:pt x="728" y="1076"/>
                </a:lnTo>
                <a:lnTo>
                  <a:pt x="733" y="1065"/>
                </a:lnTo>
                <a:lnTo>
                  <a:pt x="728" y="1065"/>
                </a:lnTo>
                <a:lnTo>
                  <a:pt x="728" y="1070"/>
                </a:lnTo>
                <a:lnTo>
                  <a:pt x="722" y="1076"/>
                </a:lnTo>
                <a:lnTo>
                  <a:pt x="712" y="1076"/>
                </a:lnTo>
                <a:lnTo>
                  <a:pt x="712" y="1081"/>
                </a:lnTo>
                <a:lnTo>
                  <a:pt x="717" y="1081"/>
                </a:lnTo>
                <a:lnTo>
                  <a:pt x="722" y="1081"/>
                </a:lnTo>
                <a:lnTo>
                  <a:pt x="728" y="1081"/>
                </a:lnTo>
                <a:lnTo>
                  <a:pt x="2276" y="2364"/>
                </a:lnTo>
                <a:lnTo>
                  <a:pt x="790" y="966"/>
                </a:lnTo>
                <a:lnTo>
                  <a:pt x="785" y="972"/>
                </a:lnTo>
                <a:lnTo>
                  <a:pt x="790" y="972"/>
                </a:lnTo>
                <a:lnTo>
                  <a:pt x="790" y="966"/>
                </a:lnTo>
                <a:lnTo>
                  <a:pt x="2276" y="2364"/>
                </a:lnTo>
                <a:lnTo>
                  <a:pt x="785" y="302"/>
                </a:lnTo>
                <a:lnTo>
                  <a:pt x="790" y="296"/>
                </a:lnTo>
                <a:lnTo>
                  <a:pt x="785" y="296"/>
                </a:lnTo>
                <a:lnTo>
                  <a:pt x="785" y="302"/>
                </a:lnTo>
                <a:lnTo>
                  <a:pt x="2276" y="2364"/>
                </a:lnTo>
                <a:lnTo>
                  <a:pt x="800" y="707"/>
                </a:lnTo>
                <a:lnTo>
                  <a:pt x="800" y="702"/>
                </a:lnTo>
                <a:lnTo>
                  <a:pt x="805" y="696"/>
                </a:lnTo>
                <a:lnTo>
                  <a:pt x="800" y="702"/>
                </a:lnTo>
                <a:lnTo>
                  <a:pt x="800" y="707"/>
                </a:lnTo>
                <a:lnTo>
                  <a:pt x="2276" y="2364"/>
                </a:lnTo>
                <a:lnTo>
                  <a:pt x="800" y="494"/>
                </a:lnTo>
                <a:lnTo>
                  <a:pt x="795" y="499"/>
                </a:lnTo>
                <a:lnTo>
                  <a:pt x="795" y="504"/>
                </a:lnTo>
                <a:lnTo>
                  <a:pt x="795" y="499"/>
                </a:lnTo>
                <a:lnTo>
                  <a:pt x="800" y="499"/>
                </a:lnTo>
                <a:lnTo>
                  <a:pt x="805" y="499"/>
                </a:lnTo>
                <a:lnTo>
                  <a:pt x="805" y="494"/>
                </a:lnTo>
                <a:lnTo>
                  <a:pt x="805" y="489"/>
                </a:lnTo>
                <a:lnTo>
                  <a:pt x="800" y="494"/>
                </a:lnTo>
                <a:lnTo>
                  <a:pt x="2276" y="2364"/>
                </a:lnTo>
                <a:lnTo>
                  <a:pt x="800" y="416"/>
                </a:lnTo>
                <a:lnTo>
                  <a:pt x="795" y="421"/>
                </a:lnTo>
                <a:lnTo>
                  <a:pt x="805" y="416"/>
                </a:lnTo>
                <a:lnTo>
                  <a:pt x="805" y="411"/>
                </a:lnTo>
                <a:lnTo>
                  <a:pt x="800" y="416"/>
                </a:lnTo>
                <a:lnTo>
                  <a:pt x="2276" y="2364"/>
                </a:lnTo>
                <a:lnTo>
                  <a:pt x="800" y="582"/>
                </a:lnTo>
                <a:lnTo>
                  <a:pt x="800" y="577"/>
                </a:lnTo>
                <a:lnTo>
                  <a:pt x="795" y="582"/>
                </a:lnTo>
                <a:lnTo>
                  <a:pt x="790" y="587"/>
                </a:lnTo>
                <a:lnTo>
                  <a:pt x="795" y="587"/>
                </a:lnTo>
                <a:lnTo>
                  <a:pt x="790" y="587"/>
                </a:lnTo>
                <a:lnTo>
                  <a:pt x="795" y="587"/>
                </a:lnTo>
                <a:lnTo>
                  <a:pt x="790" y="587"/>
                </a:lnTo>
                <a:lnTo>
                  <a:pt x="795" y="587"/>
                </a:lnTo>
                <a:lnTo>
                  <a:pt x="800" y="582"/>
                </a:lnTo>
                <a:lnTo>
                  <a:pt x="2276" y="2364"/>
                </a:lnTo>
                <a:lnTo>
                  <a:pt x="795" y="587"/>
                </a:lnTo>
                <a:lnTo>
                  <a:pt x="795" y="582"/>
                </a:lnTo>
                <a:lnTo>
                  <a:pt x="800" y="582"/>
                </a:lnTo>
                <a:lnTo>
                  <a:pt x="795" y="587"/>
                </a:lnTo>
                <a:lnTo>
                  <a:pt x="2276" y="2364"/>
                </a:lnTo>
                <a:lnTo>
                  <a:pt x="483" y="1299"/>
                </a:lnTo>
                <a:lnTo>
                  <a:pt x="489" y="1294"/>
                </a:lnTo>
                <a:lnTo>
                  <a:pt x="489" y="1289"/>
                </a:lnTo>
                <a:lnTo>
                  <a:pt x="483" y="1289"/>
                </a:lnTo>
                <a:lnTo>
                  <a:pt x="478" y="1294"/>
                </a:lnTo>
                <a:lnTo>
                  <a:pt x="473" y="1299"/>
                </a:lnTo>
                <a:lnTo>
                  <a:pt x="478" y="1294"/>
                </a:lnTo>
                <a:lnTo>
                  <a:pt x="478" y="1299"/>
                </a:lnTo>
                <a:lnTo>
                  <a:pt x="483" y="1294"/>
                </a:lnTo>
                <a:lnTo>
                  <a:pt x="483" y="1299"/>
                </a:lnTo>
                <a:lnTo>
                  <a:pt x="2276" y="2364"/>
                </a:lnTo>
                <a:lnTo>
                  <a:pt x="468" y="1278"/>
                </a:lnTo>
                <a:lnTo>
                  <a:pt x="468" y="1273"/>
                </a:lnTo>
                <a:lnTo>
                  <a:pt x="473" y="1273"/>
                </a:lnTo>
                <a:lnTo>
                  <a:pt x="473" y="1268"/>
                </a:lnTo>
                <a:lnTo>
                  <a:pt x="468" y="1263"/>
                </a:lnTo>
                <a:lnTo>
                  <a:pt x="457" y="1268"/>
                </a:lnTo>
                <a:lnTo>
                  <a:pt x="452" y="1273"/>
                </a:lnTo>
                <a:lnTo>
                  <a:pt x="452" y="1278"/>
                </a:lnTo>
                <a:lnTo>
                  <a:pt x="447" y="1283"/>
                </a:lnTo>
                <a:lnTo>
                  <a:pt x="452" y="1283"/>
                </a:lnTo>
                <a:lnTo>
                  <a:pt x="457" y="1283"/>
                </a:lnTo>
                <a:lnTo>
                  <a:pt x="457" y="1289"/>
                </a:lnTo>
                <a:lnTo>
                  <a:pt x="463" y="1289"/>
                </a:lnTo>
                <a:lnTo>
                  <a:pt x="468" y="1283"/>
                </a:lnTo>
                <a:lnTo>
                  <a:pt x="468" y="1278"/>
                </a:lnTo>
                <a:lnTo>
                  <a:pt x="2276" y="2364"/>
                </a:lnTo>
                <a:lnTo>
                  <a:pt x="515" y="1242"/>
                </a:lnTo>
                <a:lnTo>
                  <a:pt x="525" y="1237"/>
                </a:lnTo>
                <a:lnTo>
                  <a:pt x="530" y="1231"/>
                </a:lnTo>
                <a:lnTo>
                  <a:pt x="530" y="1226"/>
                </a:lnTo>
                <a:lnTo>
                  <a:pt x="515" y="1231"/>
                </a:lnTo>
                <a:lnTo>
                  <a:pt x="504" y="1242"/>
                </a:lnTo>
                <a:lnTo>
                  <a:pt x="509" y="1242"/>
                </a:lnTo>
                <a:lnTo>
                  <a:pt x="504" y="1247"/>
                </a:lnTo>
                <a:lnTo>
                  <a:pt x="515" y="1242"/>
                </a:lnTo>
                <a:lnTo>
                  <a:pt x="2276" y="2364"/>
                </a:lnTo>
                <a:lnTo>
                  <a:pt x="457" y="1372"/>
                </a:lnTo>
                <a:lnTo>
                  <a:pt x="463" y="1372"/>
                </a:lnTo>
                <a:lnTo>
                  <a:pt x="463" y="1366"/>
                </a:lnTo>
                <a:lnTo>
                  <a:pt x="457" y="1372"/>
                </a:lnTo>
                <a:lnTo>
                  <a:pt x="2276" y="2364"/>
                </a:lnTo>
                <a:lnTo>
                  <a:pt x="494" y="1330"/>
                </a:lnTo>
                <a:lnTo>
                  <a:pt x="499" y="1325"/>
                </a:lnTo>
                <a:lnTo>
                  <a:pt x="483" y="1335"/>
                </a:lnTo>
                <a:lnTo>
                  <a:pt x="483" y="1330"/>
                </a:lnTo>
                <a:lnTo>
                  <a:pt x="489" y="1330"/>
                </a:lnTo>
                <a:lnTo>
                  <a:pt x="483" y="1335"/>
                </a:lnTo>
                <a:lnTo>
                  <a:pt x="494" y="1330"/>
                </a:lnTo>
                <a:lnTo>
                  <a:pt x="2276" y="2364"/>
                </a:lnTo>
                <a:lnTo>
                  <a:pt x="437" y="1133"/>
                </a:lnTo>
                <a:lnTo>
                  <a:pt x="431" y="1133"/>
                </a:lnTo>
                <a:lnTo>
                  <a:pt x="431" y="1138"/>
                </a:lnTo>
                <a:lnTo>
                  <a:pt x="431" y="1133"/>
                </a:lnTo>
                <a:lnTo>
                  <a:pt x="431" y="1138"/>
                </a:lnTo>
                <a:lnTo>
                  <a:pt x="431" y="1133"/>
                </a:lnTo>
                <a:lnTo>
                  <a:pt x="437" y="1133"/>
                </a:lnTo>
                <a:lnTo>
                  <a:pt x="2276" y="2364"/>
                </a:lnTo>
                <a:lnTo>
                  <a:pt x="457" y="1257"/>
                </a:lnTo>
                <a:lnTo>
                  <a:pt x="463" y="1257"/>
                </a:lnTo>
                <a:lnTo>
                  <a:pt x="463" y="1252"/>
                </a:lnTo>
                <a:lnTo>
                  <a:pt x="457" y="1252"/>
                </a:lnTo>
                <a:lnTo>
                  <a:pt x="457" y="1257"/>
                </a:lnTo>
                <a:lnTo>
                  <a:pt x="457" y="1252"/>
                </a:lnTo>
                <a:lnTo>
                  <a:pt x="457" y="1257"/>
                </a:lnTo>
                <a:lnTo>
                  <a:pt x="2276" y="2364"/>
                </a:lnTo>
                <a:lnTo>
                  <a:pt x="473" y="1283"/>
                </a:lnTo>
                <a:lnTo>
                  <a:pt x="478" y="1283"/>
                </a:lnTo>
                <a:lnTo>
                  <a:pt x="483" y="1278"/>
                </a:lnTo>
                <a:lnTo>
                  <a:pt x="483" y="1273"/>
                </a:lnTo>
                <a:lnTo>
                  <a:pt x="478" y="1273"/>
                </a:lnTo>
                <a:lnTo>
                  <a:pt x="468" y="1283"/>
                </a:lnTo>
                <a:lnTo>
                  <a:pt x="473" y="1283"/>
                </a:lnTo>
                <a:lnTo>
                  <a:pt x="2276" y="2364"/>
                </a:lnTo>
                <a:lnTo>
                  <a:pt x="416" y="1315"/>
                </a:lnTo>
                <a:lnTo>
                  <a:pt x="411" y="1315"/>
                </a:lnTo>
                <a:lnTo>
                  <a:pt x="411" y="1320"/>
                </a:lnTo>
                <a:lnTo>
                  <a:pt x="416" y="1315"/>
                </a:lnTo>
                <a:lnTo>
                  <a:pt x="2276" y="2364"/>
                </a:lnTo>
                <a:lnTo>
                  <a:pt x="499" y="1346"/>
                </a:lnTo>
                <a:lnTo>
                  <a:pt x="504" y="1346"/>
                </a:lnTo>
                <a:lnTo>
                  <a:pt x="499" y="1341"/>
                </a:lnTo>
                <a:lnTo>
                  <a:pt x="494" y="1346"/>
                </a:lnTo>
                <a:lnTo>
                  <a:pt x="499" y="1346"/>
                </a:lnTo>
                <a:lnTo>
                  <a:pt x="2276" y="2364"/>
                </a:lnTo>
                <a:lnTo>
                  <a:pt x="587" y="1221"/>
                </a:lnTo>
                <a:lnTo>
                  <a:pt x="598" y="1221"/>
                </a:lnTo>
                <a:lnTo>
                  <a:pt x="603" y="1211"/>
                </a:lnTo>
                <a:lnTo>
                  <a:pt x="598" y="1211"/>
                </a:lnTo>
                <a:lnTo>
                  <a:pt x="592" y="1221"/>
                </a:lnTo>
                <a:lnTo>
                  <a:pt x="587" y="1221"/>
                </a:lnTo>
                <a:lnTo>
                  <a:pt x="2276" y="2364"/>
                </a:lnTo>
                <a:lnTo>
                  <a:pt x="187" y="1335"/>
                </a:lnTo>
                <a:lnTo>
                  <a:pt x="192" y="1335"/>
                </a:lnTo>
                <a:lnTo>
                  <a:pt x="192" y="1341"/>
                </a:lnTo>
                <a:lnTo>
                  <a:pt x="192" y="1335"/>
                </a:lnTo>
                <a:lnTo>
                  <a:pt x="192" y="1341"/>
                </a:lnTo>
                <a:lnTo>
                  <a:pt x="192" y="1335"/>
                </a:lnTo>
                <a:lnTo>
                  <a:pt x="192" y="1341"/>
                </a:lnTo>
                <a:lnTo>
                  <a:pt x="198" y="1335"/>
                </a:lnTo>
                <a:lnTo>
                  <a:pt x="198" y="1341"/>
                </a:lnTo>
                <a:lnTo>
                  <a:pt x="198" y="1335"/>
                </a:lnTo>
                <a:lnTo>
                  <a:pt x="203" y="1335"/>
                </a:lnTo>
                <a:lnTo>
                  <a:pt x="208" y="1335"/>
                </a:lnTo>
                <a:lnTo>
                  <a:pt x="208" y="1325"/>
                </a:lnTo>
                <a:lnTo>
                  <a:pt x="213" y="1330"/>
                </a:lnTo>
                <a:lnTo>
                  <a:pt x="208" y="1325"/>
                </a:lnTo>
                <a:lnTo>
                  <a:pt x="213" y="1325"/>
                </a:lnTo>
                <a:lnTo>
                  <a:pt x="213" y="1320"/>
                </a:lnTo>
                <a:lnTo>
                  <a:pt x="208" y="1320"/>
                </a:lnTo>
                <a:lnTo>
                  <a:pt x="213" y="1320"/>
                </a:lnTo>
                <a:lnTo>
                  <a:pt x="208" y="1320"/>
                </a:lnTo>
                <a:lnTo>
                  <a:pt x="208" y="1315"/>
                </a:lnTo>
                <a:lnTo>
                  <a:pt x="203" y="1315"/>
                </a:lnTo>
                <a:lnTo>
                  <a:pt x="198" y="1315"/>
                </a:lnTo>
                <a:lnTo>
                  <a:pt x="198" y="1320"/>
                </a:lnTo>
                <a:lnTo>
                  <a:pt x="198" y="1315"/>
                </a:lnTo>
                <a:lnTo>
                  <a:pt x="192" y="1320"/>
                </a:lnTo>
                <a:lnTo>
                  <a:pt x="187" y="1320"/>
                </a:lnTo>
                <a:lnTo>
                  <a:pt x="187" y="1325"/>
                </a:lnTo>
                <a:lnTo>
                  <a:pt x="182" y="1330"/>
                </a:lnTo>
                <a:lnTo>
                  <a:pt x="187" y="1330"/>
                </a:lnTo>
                <a:lnTo>
                  <a:pt x="182" y="1330"/>
                </a:lnTo>
                <a:lnTo>
                  <a:pt x="187" y="1330"/>
                </a:lnTo>
                <a:lnTo>
                  <a:pt x="182" y="1335"/>
                </a:lnTo>
                <a:lnTo>
                  <a:pt x="187" y="1330"/>
                </a:lnTo>
                <a:lnTo>
                  <a:pt x="182" y="1335"/>
                </a:lnTo>
                <a:lnTo>
                  <a:pt x="187" y="1335"/>
                </a:lnTo>
                <a:lnTo>
                  <a:pt x="182" y="1335"/>
                </a:lnTo>
                <a:lnTo>
                  <a:pt x="187" y="1335"/>
                </a:lnTo>
                <a:lnTo>
                  <a:pt x="2276" y="2364"/>
                </a:lnTo>
                <a:lnTo>
                  <a:pt x="613" y="1148"/>
                </a:lnTo>
                <a:lnTo>
                  <a:pt x="608" y="1148"/>
                </a:lnTo>
                <a:lnTo>
                  <a:pt x="608" y="1153"/>
                </a:lnTo>
                <a:lnTo>
                  <a:pt x="613" y="1148"/>
                </a:lnTo>
                <a:lnTo>
                  <a:pt x="2276" y="2364"/>
                </a:lnTo>
                <a:lnTo>
                  <a:pt x="530" y="1252"/>
                </a:lnTo>
                <a:lnTo>
                  <a:pt x="535" y="1252"/>
                </a:lnTo>
                <a:lnTo>
                  <a:pt x="541" y="1247"/>
                </a:lnTo>
                <a:lnTo>
                  <a:pt x="541" y="1242"/>
                </a:lnTo>
                <a:lnTo>
                  <a:pt x="530" y="1252"/>
                </a:lnTo>
                <a:lnTo>
                  <a:pt x="2276" y="2364"/>
                </a:lnTo>
                <a:lnTo>
                  <a:pt x="805" y="655"/>
                </a:lnTo>
                <a:lnTo>
                  <a:pt x="800" y="660"/>
                </a:lnTo>
                <a:lnTo>
                  <a:pt x="800" y="655"/>
                </a:lnTo>
                <a:lnTo>
                  <a:pt x="805" y="655"/>
                </a:lnTo>
                <a:lnTo>
                  <a:pt x="2276" y="2364"/>
                </a:lnTo>
                <a:lnTo>
                  <a:pt x="629" y="1128"/>
                </a:lnTo>
                <a:lnTo>
                  <a:pt x="624" y="1128"/>
                </a:lnTo>
                <a:lnTo>
                  <a:pt x="624" y="1133"/>
                </a:lnTo>
                <a:lnTo>
                  <a:pt x="629" y="1128"/>
                </a:lnTo>
                <a:lnTo>
                  <a:pt x="2276" y="2364"/>
                </a:lnTo>
                <a:lnTo>
                  <a:pt x="733" y="1133"/>
                </a:lnTo>
                <a:lnTo>
                  <a:pt x="738" y="1128"/>
                </a:lnTo>
                <a:lnTo>
                  <a:pt x="733" y="1128"/>
                </a:lnTo>
                <a:lnTo>
                  <a:pt x="728" y="1133"/>
                </a:lnTo>
                <a:lnTo>
                  <a:pt x="733" y="1133"/>
                </a:lnTo>
                <a:lnTo>
                  <a:pt x="2276" y="2364"/>
                </a:lnTo>
                <a:lnTo>
                  <a:pt x="608" y="1195"/>
                </a:lnTo>
                <a:lnTo>
                  <a:pt x="603" y="1200"/>
                </a:lnTo>
                <a:lnTo>
                  <a:pt x="608" y="1200"/>
                </a:lnTo>
                <a:lnTo>
                  <a:pt x="603" y="1200"/>
                </a:lnTo>
                <a:lnTo>
                  <a:pt x="608" y="1195"/>
                </a:lnTo>
                <a:lnTo>
                  <a:pt x="2276" y="2364"/>
                </a:lnTo>
                <a:lnTo>
                  <a:pt x="582" y="1221"/>
                </a:lnTo>
                <a:lnTo>
                  <a:pt x="577" y="1221"/>
                </a:lnTo>
                <a:lnTo>
                  <a:pt x="566" y="1231"/>
                </a:lnTo>
                <a:lnTo>
                  <a:pt x="572" y="1231"/>
                </a:lnTo>
                <a:lnTo>
                  <a:pt x="582" y="1226"/>
                </a:lnTo>
                <a:lnTo>
                  <a:pt x="582" y="1221"/>
                </a:lnTo>
                <a:lnTo>
                  <a:pt x="2276" y="2364"/>
                </a:lnTo>
                <a:lnTo>
                  <a:pt x="629" y="1179"/>
                </a:lnTo>
                <a:lnTo>
                  <a:pt x="629" y="1174"/>
                </a:lnTo>
                <a:lnTo>
                  <a:pt x="618" y="1179"/>
                </a:lnTo>
                <a:lnTo>
                  <a:pt x="618" y="1185"/>
                </a:lnTo>
                <a:lnTo>
                  <a:pt x="624" y="1179"/>
                </a:lnTo>
                <a:lnTo>
                  <a:pt x="624" y="1185"/>
                </a:lnTo>
                <a:lnTo>
                  <a:pt x="624" y="1179"/>
                </a:lnTo>
                <a:lnTo>
                  <a:pt x="629" y="1179"/>
                </a:lnTo>
                <a:lnTo>
                  <a:pt x="2276" y="2364"/>
                </a:lnTo>
                <a:lnTo>
                  <a:pt x="3912" y="192"/>
                </a:lnTo>
                <a:lnTo>
                  <a:pt x="3912" y="187"/>
                </a:lnTo>
                <a:lnTo>
                  <a:pt x="3907" y="182"/>
                </a:lnTo>
                <a:lnTo>
                  <a:pt x="3902" y="182"/>
                </a:lnTo>
                <a:lnTo>
                  <a:pt x="3902" y="187"/>
                </a:lnTo>
                <a:lnTo>
                  <a:pt x="3907" y="192"/>
                </a:lnTo>
                <a:lnTo>
                  <a:pt x="3912" y="192"/>
                </a:lnTo>
                <a:lnTo>
                  <a:pt x="2276" y="2364"/>
                </a:lnTo>
                <a:lnTo>
                  <a:pt x="3886" y="130"/>
                </a:lnTo>
                <a:lnTo>
                  <a:pt x="3886" y="125"/>
                </a:lnTo>
                <a:lnTo>
                  <a:pt x="3881" y="130"/>
                </a:lnTo>
                <a:lnTo>
                  <a:pt x="3886" y="130"/>
                </a:lnTo>
                <a:lnTo>
                  <a:pt x="2276" y="2364"/>
                </a:lnTo>
                <a:lnTo>
                  <a:pt x="3860" y="109"/>
                </a:lnTo>
                <a:lnTo>
                  <a:pt x="3860" y="104"/>
                </a:lnTo>
                <a:lnTo>
                  <a:pt x="3865" y="104"/>
                </a:lnTo>
                <a:lnTo>
                  <a:pt x="3865" y="109"/>
                </a:lnTo>
                <a:lnTo>
                  <a:pt x="3865" y="114"/>
                </a:lnTo>
                <a:lnTo>
                  <a:pt x="3871" y="109"/>
                </a:lnTo>
                <a:lnTo>
                  <a:pt x="3871" y="114"/>
                </a:lnTo>
                <a:lnTo>
                  <a:pt x="3871" y="109"/>
                </a:lnTo>
                <a:lnTo>
                  <a:pt x="3876" y="109"/>
                </a:lnTo>
                <a:lnTo>
                  <a:pt x="3871" y="109"/>
                </a:lnTo>
                <a:lnTo>
                  <a:pt x="3876" y="104"/>
                </a:lnTo>
                <a:lnTo>
                  <a:pt x="3871" y="104"/>
                </a:lnTo>
                <a:lnTo>
                  <a:pt x="3865" y="99"/>
                </a:lnTo>
                <a:lnTo>
                  <a:pt x="3860" y="104"/>
                </a:lnTo>
                <a:lnTo>
                  <a:pt x="3855" y="104"/>
                </a:lnTo>
                <a:lnTo>
                  <a:pt x="3860" y="109"/>
                </a:lnTo>
                <a:lnTo>
                  <a:pt x="2276" y="2364"/>
                </a:lnTo>
                <a:lnTo>
                  <a:pt x="3840" y="89"/>
                </a:lnTo>
                <a:lnTo>
                  <a:pt x="3845" y="89"/>
                </a:lnTo>
                <a:lnTo>
                  <a:pt x="3845" y="83"/>
                </a:lnTo>
                <a:lnTo>
                  <a:pt x="3845" y="78"/>
                </a:lnTo>
                <a:lnTo>
                  <a:pt x="3840" y="78"/>
                </a:lnTo>
                <a:lnTo>
                  <a:pt x="3834" y="89"/>
                </a:lnTo>
                <a:lnTo>
                  <a:pt x="3840" y="89"/>
                </a:lnTo>
                <a:lnTo>
                  <a:pt x="2276" y="2364"/>
                </a:lnTo>
                <a:lnTo>
                  <a:pt x="3798" y="57"/>
                </a:lnTo>
                <a:lnTo>
                  <a:pt x="3803" y="52"/>
                </a:lnTo>
                <a:lnTo>
                  <a:pt x="3803" y="57"/>
                </a:lnTo>
                <a:lnTo>
                  <a:pt x="3808" y="52"/>
                </a:lnTo>
                <a:lnTo>
                  <a:pt x="3814" y="52"/>
                </a:lnTo>
                <a:lnTo>
                  <a:pt x="3814" y="47"/>
                </a:lnTo>
                <a:lnTo>
                  <a:pt x="3819" y="42"/>
                </a:lnTo>
                <a:lnTo>
                  <a:pt x="3814" y="42"/>
                </a:lnTo>
                <a:lnTo>
                  <a:pt x="3819" y="37"/>
                </a:lnTo>
                <a:lnTo>
                  <a:pt x="3814" y="37"/>
                </a:lnTo>
                <a:lnTo>
                  <a:pt x="3819" y="31"/>
                </a:lnTo>
                <a:lnTo>
                  <a:pt x="3814" y="37"/>
                </a:lnTo>
                <a:lnTo>
                  <a:pt x="3814" y="31"/>
                </a:lnTo>
                <a:lnTo>
                  <a:pt x="3808" y="37"/>
                </a:lnTo>
                <a:lnTo>
                  <a:pt x="3803" y="37"/>
                </a:lnTo>
                <a:lnTo>
                  <a:pt x="3803" y="42"/>
                </a:lnTo>
                <a:lnTo>
                  <a:pt x="3798" y="42"/>
                </a:lnTo>
                <a:lnTo>
                  <a:pt x="3798" y="47"/>
                </a:lnTo>
                <a:lnTo>
                  <a:pt x="3798" y="52"/>
                </a:lnTo>
                <a:lnTo>
                  <a:pt x="3798" y="57"/>
                </a:lnTo>
                <a:lnTo>
                  <a:pt x="2276" y="2364"/>
                </a:lnTo>
                <a:lnTo>
                  <a:pt x="3829" y="156"/>
                </a:lnTo>
                <a:lnTo>
                  <a:pt x="3829" y="151"/>
                </a:lnTo>
                <a:lnTo>
                  <a:pt x="3834" y="151"/>
                </a:lnTo>
                <a:lnTo>
                  <a:pt x="3829" y="146"/>
                </a:lnTo>
                <a:lnTo>
                  <a:pt x="3834" y="146"/>
                </a:lnTo>
                <a:lnTo>
                  <a:pt x="3829" y="146"/>
                </a:lnTo>
                <a:lnTo>
                  <a:pt x="3829" y="140"/>
                </a:lnTo>
                <a:lnTo>
                  <a:pt x="3824" y="146"/>
                </a:lnTo>
                <a:lnTo>
                  <a:pt x="3824" y="151"/>
                </a:lnTo>
                <a:lnTo>
                  <a:pt x="3829" y="151"/>
                </a:lnTo>
                <a:lnTo>
                  <a:pt x="3829" y="156"/>
                </a:lnTo>
                <a:lnTo>
                  <a:pt x="2276" y="2364"/>
                </a:lnTo>
                <a:lnTo>
                  <a:pt x="3969" y="94"/>
                </a:lnTo>
                <a:lnTo>
                  <a:pt x="3969" y="89"/>
                </a:lnTo>
                <a:lnTo>
                  <a:pt x="3975" y="89"/>
                </a:lnTo>
                <a:lnTo>
                  <a:pt x="3969" y="89"/>
                </a:lnTo>
                <a:lnTo>
                  <a:pt x="3969" y="94"/>
                </a:lnTo>
                <a:lnTo>
                  <a:pt x="2276" y="2364"/>
                </a:lnTo>
                <a:lnTo>
                  <a:pt x="4333" y="2094"/>
                </a:lnTo>
                <a:lnTo>
                  <a:pt x="4338" y="2094"/>
                </a:lnTo>
                <a:lnTo>
                  <a:pt x="4343" y="2094"/>
                </a:lnTo>
                <a:lnTo>
                  <a:pt x="4343" y="2099"/>
                </a:lnTo>
                <a:lnTo>
                  <a:pt x="4349" y="2104"/>
                </a:lnTo>
                <a:lnTo>
                  <a:pt x="4354" y="2104"/>
                </a:lnTo>
                <a:lnTo>
                  <a:pt x="4359" y="2104"/>
                </a:lnTo>
                <a:lnTo>
                  <a:pt x="4354" y="2099"/>
                </a:lnTo>
                <a:lnTo>
                  <a:pt x="4359" y="2094"/>
                </a:lnTo>
                <a:lnTo>
                  <a:pt x="4364" y="2094"/>
                </a:lnTo>
                <a:lnTo>
                  <a:pt x="4354" y="2089"/>
                </a:lnTo>
                <a:lnTo>
                  <a:pt x="4359" y="2089"/>
                </a:lnTo>
                <a:lnTo>
                  <a:pt x="4364" y="2083"/>
                </a:lnTo>
                <a:lnTo>
                  <a:pt x="4364" y="2078"/>
                </a:lnTo>
                <a:lnTo>
                  <a:pt x="4354" y="2089"/>
                </a:lnTo>
                <a:lnTo>
                  <a:pt x="4349" y="2083"/>
                </a:lnTo>
                <a:lnTo>
                  <a:pt x="4349" y="2078"/>
                </a:lnTo>
                <a:lnTo>
                  <a:pt x="4349" y="2083"/>
                </a:lnTo>
                <a:lnTo>
                  <a:pt x="4343" y="2083"/>
                </a:lnTo>
                <a:lnTo>
                  <a:pt x="4343" y="2089"/>
                </a:lnTo>
                <a:lnTo>
                  <a:pt x="4333" y="2094"/>
                </a:lnTo>
                <a:lnTo>
                  <a:pt x="2276" y="2364"/>
                </a:lnTo>
                <a:lnTo>
                  <a:pt x="4369" y="2115"/>
                </a:lnTo>
                <a:lnTo>
                  <a:pt x="4364" y="2120"/>
                </a:lnTo>
                <a:lnTo>
                  <a:pt x="4354" y="2130"/>
                </a:lnTo>
                <a:lnTo>
                  <a:pt x="4354" y="2135"/>
                </a:lnTo>
                <a:lnTo>
                  <a:pt x="4354" y="2141"/>
                </a:lnTo>
                <a:lnTo>
                  <a:pt x="4338" y="2146"/>
                </a:lnTo>
                <a:lnTo>
                  <a:pt x="4349" y="2146"/>
                </a:lnTo>
                <a:lnTo>
                  <a:pt x="4354" y="2146"/>
                </a:lnTo>
                <a:lnTo>
                  <a:pt x="4354" y="2156"/>
                </a:lnTo>
                <a:lnTo>
                  <a:pt x="4359" y="2167"/>
                </a:lnTo>
                <a:lnTo>
                  <a:pt x="4364" y="2167"/>
                </a:lnTo>
                <a:lnTo>
                  <a:pt x="4364" y="2161"/>
                </a:lnTo>
                <a:lnTo>
                  <a:pt x="4369" y="2172"/>
                </a:lnTo>
                <a:lnTo>
                  <a:pt x="4380" y="2182"/>
                </a:lnTo>
                <a:lnTo>
                  <a:pt x="4385" y="2182"/>
                </a:lnTo>
                <a:lnTo>
                  <a:pt x="4395" y="2172"/>
                </a:lnTo>
                <a:lnTo>
                  <a:pt x="4390" y="2167"/>
                </a:lnTo>
                <a:lnTo>
                  <a:pt x="4385" y="2156"/>
                </a:lnTo>
                <a:lnTo>
                  <a:pt x="4385" y="2151"/>
                </a:lnTo>
                <a:lnTo>
                  <a:pt x="4390" y="2151"/>
                </a:lnTo>
                <a:lnTo>
                  <a:pt x="4395" y="2151"/>
                </a:lnTo>
                <a:lnTo>
                  <a:pt x="4395" y="2141"/>
                </a:lnTo>
                <a:lnTo>
                  <a:pt x="4385" y="2141"/>
                </a:lnTo>
                <a:lnTo>
                  <a:pt x="4390" y="2130"/>
                </a:lnTo>
                <a:lnTo>
                  <a:pt x="4395" y="2130"/>
                </a:lnTo>
                <a:lnTo>
                  <a:pt x="4395" y="2120"/>
                </a:lnTo>
                <a:lnTo>
                  <a:pt x="4375" y="2130"/>
                </a:lnTo>
                <a:lnTo>
                  <a:pt x="4375" y="2120"/>
                </a:lnTo>
                <a:lnTo>
                  <a:pt x="4375" y="2115"/>
                </a:lnTo>
                <a:lnTo>
                  <a:pt x="4369" y="2115"/>
                </a:lnTo>
                <a:lnTo>
                  <a:pt x="2276" y="2364"/>
                </a:lnTo>
                <a:lnTo>
                  <a:pt x="3315" y="899"/>
                </a:lnTo>
                <a:lnTo>
                  <a:pt x="3315" y="878"/>
                </a:lnTo>
                <a:lnTo>
                  <a:pt x="3310" y="857"/>
                </a:lnTo>
                <a:lnTo>
                  <a:pt x="3299" y="852"/>
                </a:lnTo>
                <a:lnTo>
                  <a:pt x="3284" y="842"/>
                </a:lnTo>
                <a:lnTo>
                  <a:pt x="3289" y="857"/>
                </a:lnTo>
                <a:lnTo>
                  <a:pt x="3294" y="889"/>
                </a:lnTo>
                <a:lnTo>
                  <a:pt x="3299" y="899"/>
                </a:lnTo>
                <a:lnTo>
                  <a:pt x="3304" y="904"/>
                </a:lnTo>
                <a:lnTo>
                  <a:pt x="3315" y="904"/>
                </a:lnTo>
                <a:lnTo>
                  <a:pt x="3315" y="899"/>
                </a:lnTo>
                <a:lnTo>
                  <a:pt x="2276" y="2364"/>
                </a:lnTo>
                <a:lnTo>
                  <a:pt x="3200" y="977"/>
                </a:lnTo>
                <a:lnTo>
                  <a:pt x="3206" y="992"/>
                </a:lnTo>
                <a:lnTo>
                  <a:pt x="3211" y="1003"/>
                </a:lnTo>
                <a:lnTo>
                  <a:pt x="3216" y="998"/>
                </a:lnTo>
                <a:lnTo>
                  <a:pt x="3226" y="972"/>
                </a:lnTo>
                <a:lnTo>
                  <a:pt x="3226" y="961"/>
                </a:lnTo>
                <a:lnTo>
                  <a:pt x="3206" y="946"/>
                </a:lnTo>
                <a:lnTo>
                  <a:pt x="3195" y="946"/>
                </a:lnTo>
                <a:lnTo>
                  <a:pt x="3190" y="946"/>
                </a:lnTo>
                <a:lnTo>
                  <a:pt x="3190" y="961"/>
                </a:lnTo>
                <a:lnTo>
                  <a:pt x="3200" y="977"/>
                </a:lnTo>
                <a:lnTo>
                  <a:pt x="2276" y="2364"/>
                </a:lnTo>
                <a:lnTo>
                  <a:pt x="3190" y="847"/>
                </a:lnTo>
                <a:lnTo>
                  <a:pt x="3195" y="857"/>
                </a:lnTo>
                <a:lnTo>
                  <a:pt x="3200" y="857"/>
                </a:lnTo>
                <a:lnTo>
                  <a:pt x="3200" y="852"/>
                </a:lnTo>
                <a:lnTo>
                  <a:pt x="3200" y="837"/>
                </a:lnTo>
                <a:lnTo>
                  <a:pt x="3195" y="831"/>
                </a:lnTo>
                <a:lnTo>
                  <a:pt x="3190" y="837"/>
                </a:lnTo>
                <a:lnTo>
                  <a:pt x="3185" y="842"/>
                </a:lnTo>
                <a:lnTo>
                  <a:pt x="3190" y="847"/>
                </a:lnTo>
                <a:lnTo>
                  <a:pt x="2276" y="2364"/>
                </a:lnTo>
                <a:lnTo>
                  <a:pt x="4369" y="2244"/>
                </a:lnTo>
                <a:lnTo>
                  <a:pt x="4364" y="2239"/>
                </a:lnTo>
                <a:lnTo>
                  <a:pt x="4359" y="2244"/>
                </a:lnTo>
                <a:lnTo>
                  <a:pt x="4354" y="2276"/>
                </a:lnTo>
                <a:lnTo>
                  <a:pt x="4349" y="2354"/>
                </a:lnTo>
                <a:lnTo>
                  <a:pt x="4349" y="2359"/>
                </a:lnTo>
                <a:lnTo>
                  <a:pt x="4354" y="2359"/>
                </a:lnTo>
                <a:lnTo>
                  <a:pt x="4369" y="2338"/>
                </a:lnTo>
                <a:lnTo>
                  <a:pt x="4375" y="2333"/>
                </a:lnTo>
                <a:lnTo>
                  <a:pt x="4375" y="2328"/>
                </a:lnTo>
                <a:lnTo>
                  <a:pt x="4369" y="2322"/>
                </a:lnTo>
                <a:lnTo>
                  <a:pt x="4369" y="2307"/>
                </a:lnTo>
                <a:lnTo>
                  <a:pt x="4369" y="2276"/>
                </a:lnTo>
                <a:lnTo>
                  <a:pt x="4369" y="2244"/>
                </a:lnTo>
                <a:lnTo>
                  <a:pt x="2276" y="2364"/>
                </a:lnTo>
                <a:lnTo>
                  <a:pt x="4385" y="1824"/>
                </a:lnTo>
                <a:lnTo>
                  <a:pt x="4380" y="1813"/>
                </a:lnTo>
                <a:lnTo>
                  <a:pt x="4380" y="1818"/>
                </a:lnTo>
                <a:lnTo>
                  <a:pt x="4369" y="1824"/>
                </a:lnTo>
                <a:lnTo>
                  <a:pt x="4369" y="1834"/>
                </a:lnTo>
                <a:lnTo>
                  <a:pt x="4375" y="1839"/>
                </a:lnTo>
                <a:lnTo>
                  <a:pt x="4390" y="1855"/>
                </a:lnTo>
                <a:lnTo>
                  <a:pt x="4395" y="1855"/>
                </a:lnTo>
                <a:lnTo>
                  <a:pt x="4395" y="1850"/>
                </a:lnTo>
                <a:lnTo>
                  <a:pt x="4380" y="1834"/>
                </a:lnTo>
                <a:lnTo>
                  <a:pt x="4375" y="1829"/>
                </a:lnTo>
                <a:lnTo>
                  <a:pt x="4380" y="1829"/>
                </a:lnTo>
                <a:lnTo>
                  <a:pt x="4385" y="1824"/>
                </a:lnTo>
                <a:lnTo>
                  <a:pt x="2276" y="2364"/>
                </a:lnTo>
                <a:lnTo>
                  <a:pt x="4380" y="385"/>
                </a:lnTo>
                <a:lnTo>
                  <a:pt x="4375" y="395"/>
                </a:lnTo>
                <a:lnTo>
                  <a:pt x="4380" y="405"/>
                </a:lnTo>
                <a:lnTo>
                  <a:pt x="4395" y="411"/>
                </a:lnTo>
                <a:lnTo>
                  <a:pt x="4395" y="353"/>
                </a:lnTo>
                <a:lnTo>
                  <a:pt x="4385" y="369"/>
                </a:lnTo>
                <a:lnTo>
                  <a:pt x="4380" y="385"/>
                </a:lnTo>
                <a:lnTo>
                  <a:pt x="2276" y="2364"/>
                </a:lnTo>
                <a:lnTo>
                  <a:pt x="4395" y="1434"/>
                </a:lnTo>
                <a:lnTo>
                  <a:pt x="4395" y="1424"/>
                </a:lnTo>
                <a:lnTo>
                  <a:pt x="4390" y="1424"/>
                </a:lnTo>
                <a:lnTo>
                  <a:pt x="4395" y="1434"/>
                </a:lnTo>
                <a:lnTo>
                  <a:pt x="2276" y="2364"/>
                </a:lnTo>
                <a:lnTo>
                  <a:pt x="3206" y="868"/>
                </a:lnTo>
                <a:lnTo>
                  <a:pt x="3216" y="868"/>
                </a:lnTo>
                <a:lnTo>
                  <a:pt x="3221" y="868"/>
                </a:lnTo>
                <a:lnTo>
                  <a:pt x="3216" y="863"/>
                </a:lnTo>
                <a:lnTo>
                  <a:pt x="3211" y="863"/>
                </a:lnTo>
                <a:lnTo>
                  <a:pt x="3221" y="857"/>
                </a:lnTo>
                <a:lnTo>
                  <a:pt x="3226" y="857"/>
                </a:lnTo>
                <a:lnTo>
                  <a:pt x="3221" y="852"/>
                </a:lnTo>
                <a:lnTo>
                  <a:pt x="3216" y="852"/>
                </a:lnTo>
                <a:lnTo>
                  <a:pt x="3216" y="847"/>
                </a:lnTo>
                <a:lnTo>
                  <a:pt x="3211" y="847"/>
                </a:lnTo>
                <a:lnTo>
                  <a:pt x="3211" y="852"/>
                </a:lnTo>
                <a:lnTo>
                  <a:pt x="3211" y="857"/>
                </a:lnTo>
                <a:lnTo>
                  <a:pt x="3206" y="863"/>
                </a:lnTo>
                <a:lnTo>
                  <a:pt x="3206" y="868"/>
                </a:lnTo>
                <a:lnTo>
                  <a:pt x="2276" y="2364"/>
                </a:lnTo>
                <a:lnTo>
                  <a:pt x="4375" y="1107"/>
                </a:lnTo>
                <a:lnTo>
                  <a:pt x="4380" y="1117"/>
                </a:lnTo>
                <a:lnTo>
                  <a:pt x="4390" y="1133"/>
                </a:lnTo>
                <a:lnTo>
                  <a:pt x="4390" y="1153"/>
                </a:lnTo>
                <a:lnTo>
                  <a:pt x="4375" y="1153"/>
                </a:lnTo>
                <a:lnTo>
                  <a:pt x="4369" y="1159"/>
                </a:lnTo>
                <a:lnTo>
                  <a:pt x="4375" y="1179"/>
                </a:lnTo>
                <a:lnTo>
                  <a:pt x="4380" y="1190"/>
                </a:lnTo>
                <a:lnTo>
                  <a:pt x="4395" y="1190"/>
                </a:lnTo>
                <a:lnTo>
                  <a:pt x="4395" y="1081"/>
                </a:lnTo>
                <a:lnTo>
                  <a:pt x="4375" y="1091"/>
                </a:lnTo>
                <a:lnTo>
                  <a:pt x="4369" y="1096"/>
                </a:lnTo>
                <a:lnTo>
                  <a:pt x="4375" y="1107"/>
                </a:lnTo>
                <a:lnTo>
                  <a:pt x="2276" y="2364"/>
                </a:lnTo>
                <a:lnTo>
                  <a:pt x="4390" y="2276"/>
                </a:lnTo>
                <a:lnTo>
                  <a:pt x="4395" y="2276"/>
                </a:lnTo>
                <a:lnTo>
                  <a:pt x="4395" y="2250"/>
                </a:lnTo>
                <a:lnTo>
                  <a:pt x="4385" y="2255"/>
                </a:lnTo>
                <a:lnTo>
                  <a:pt x="4380" y="2265"/>
                </a:lnTo>
                <a:lnTo>
                  <a:pt x="4385" y="2276"/>
                </a:lnTo>
                <a:lnTo>
                  <a:pt x="4385" y="2281"/>
                </a:lnTo>
                <a:lnTo>
                  <a:pt x="4390" y="2276"/>
                </a:lnTo>
                <a:lnTo>
                  <a:pt x="2276" y="2364"/>
                </a:lnTo>
                <a:lnTo>
                  <a:pt x="4177" y="1086"/>
                </a:lnTo>
                <a:lnTo>
                  <a:pt x="4177" y="1107"/>
                </a:lnTo>
                <a:lnTo>
                  <a:pt x="4182" y="1091"/>
                </a:lnTo>
                <a:lnTo>
                  <a:pt x="4177" y="1086"/>
                </a:lnTo>
                <a:lnTo>
                  <a:pt x="2276" y="2364"/>
                </a:lnTo>
                <a:lnTo>
                  <a:pt x="4240" y="972"/>
                </a:lnTo>
                <a:lnTo>
                  <a:pt x="4229" y="966"/>
                </a:lnTo>
                <a:lnTo>
                  <a:pt x="4229" y="972"/>
                </a:lnTo>
                <a:lnTo>
                  <a:pt x="4234" y="982"/>
                </a:lnTo>
                <a:lnTo>
                  <a:pt x="4234" y="987"/>
                </a:lnTo>
                <a:lnTo>
                  <a:pt x="4240" y="998"/>
                </a:lnTo>
                <a:lnTo>
                  <a:pt x="4240" y="1008"/>
                </a:lnTo>
                <a:lnTo>
                  <a:pt x="4240" y="1013"/>
                </a:lnTo>
                <a:lnTo>
                  <a:pt x="4240" y="1018"/>
                </a:lnTo>
                <a:lnTo>
                  <a:pt x="4240" y="1013"/>
                </a:lnTo>
                <a:lnTo>
                  <a:pt x="4240" y="972"/>
                </a:lnTo>
                <a:lnTo>
                  <a:pt x="2276" y="2364"/>
                </a:lnTo>
                <a:lnTo>
                  <a:pt x="4224" y="998"/>
                </a:lnTo>
                <a:lnTo>
                  <a:pt x="4219" y="1013"/>
                </a:lnTo>
                <a:lnTo>
                  <a:pt x="4214" y="1070"/>
                </a:lnTo>
                <a:lnTo>
                  <a:pt x="4214" y="1086"/>
                </a:lnTo>
                <a:lnTo>
                  <a:pt x="4219" y="1086"/>
                </a:lnTo>
                <a:lnTo>
                  <a:pt x="4224" y="998"/>
                </a:lnTo>
                <a:lnTo>
                  <a:pt x="2276" y="2364"/>
                </a:lnTo>
                <a:lnTo>
                  <a:pt x="4234" y="1065"/>
                </a:lnTo>
                <a:lnTo>
                  <a:pt x="4240" y="1055"/>
                </a:lnTo>
                <a:lnTo>
                  <a:pt x="4234" y="1024"/>
                </a:lnTo>
                <a:lnTo>
                  <a:pt x="4234" y="1018"/>
                </a:lnTo>
                <a:lnTo>
                  <a:pt x="4229" y="1039"/>
                </a:lnTo>
                <a:lnTo>
                  <a:pt x="4219" y="1070"/>
                </a:lnTo>
                <a:lnTo>
                  <a:pt x="4219" y="1086"/>
                </a:lnTo>
                <a:lnTo>
                  <a:pt x="4229" y="1081"/>
                </a:lnTo>
                <a:lnTo>
                  <a:pt x="4229" y="1091"/>
                </a:lnTo>
                <a:lnTo>
                  <a:pt x="4229" y="1102"/>
                </a:lnTo>
                <a:lnTo>
                  <a:pt x="4229" y="1096"/>
                </a:lnTo>
                <a:lnTo>
                  <a:pt x="4234" y="1065"/>
                </a:lnTo>
                <a:lnTo>
                  <a:pt x="2276" y="2364"/>
                </a:lnTo>
                <a:lnTo>
                  <a:pt x="4156" y="1003"/>
                </a:lnTo>
                <a:lnTo>
                  <a:pt x="4162" y="1013"/>
                </a:lnTo>
                <a:lnTo>
                  <a:pt x="4162" y="1003"/>
                </a:lnTo>
                <a:lnTo>
                  <a:pt x="4162" y="998"/>
                </a:lnTo>
                <a:lnTo>
                  <a:pt x="4156" y="1003"/>
                </a:lnTo>
                <a:lnTo>
                  <a:pt x="2276" y="2364"/>
                </a:lnTo>
                <a:lnTo>
                  <a:pt x="4203" y="1138"/>
                </a:lnTo>
                <a:lnTo>
                  <a:pt x="4214" y="1190"/>
                </a:lnTo>
                <a:lnTo>
                  <a:pt x="4214" y="1185"/>
                </a:lnTo>
                <a:lnTo>
                  <a:pt x="4203" y="1122"/>
                </a:lnTo>
                <a:lnTo>
                  <a:pt x="4203" y="1138"/>
                </a:lnTo>
                <a:lnTo>
                  <a:pt x="2276" y="2364"/>
                </a:lnTo>
                <a:lnTo>
                  <a:pt x="4167" y="1159"/>
                </a:lnTo>
                <a:lnTo>
                  <a:pt x="4156" y="1050"/>
                </a:lnTo>
                <a:lnTo>
                  <a:pt x="4162" y="1143"/>
                </a:lnTo>
                <a:lnTo>
                  <a:pt x="4167" y="1159"/>
                </a:lnTo>
                <a:lnTo>
                  <a:pt x="2276" y="2364"/>
                </a:lnTo>
                <a:lnTo>
                  <a:pt x="4110" y="909"/>
                </a:lnTo>
                <a:lnTo>
                  <a:pt x="4110" y="894"/>
                </a:lnTo>
                <a:lnTo>
                  <a:pt x="4104" y="904"/>
                </a:lnTo>
                <a:lnTo>
                  <a:pt x="4110" y="909"/>
                </a:lnTo>
                <a:lnTo>
                  <a:pt x="2276" y="2364"/>
                </a:lnTo>
                <a:lnTo>
                  <a:pt x="4146" y="961"/>
                </a:lnTo>
                <a:lnTo>
                  <a:pt x="4146" y="972"/>
                </a:lnTo>
                <a:lnTo>
                  <a:pt x="4151" y="951"/>
                </a:lnTo>
                <a:lnTo>
                  <a:pt x="4146" y="940"/>
                </a:lnTo>
                <a:lnTo>
                  <a:pt x="4141" y="935"/>
                </a:lnTo>
                <a:lnTo>
                  <a:pt x="4141" y="956"/>
                </a:lnTo>
                <a:lnTo>
                  <a:pt x="4146" y="982"/>
                </a:lnTo>
                <a:lnTo>
                  <a:pt x="4146" y="977"/>
                </a:lnTo>
                <a:lnTo>
                  <a:pt x="4146" y="972"/>
                </a:lnTo>
                <a:lnTo>
                  <a:pt x="4146" y="961"/>
                </a:lnTo>
                <a:lnTo>
                  <a:pt x="2276" y="2364"/>
                </a:lnTo>
                <a:lnTo>
                  <a:pt x="3741" y="63"/>
                </a:lnTo>
                <a:lnTo>
                  <a:pt x="3736" y="68"/>
                </a:lnTo>
                <a:lnTo>
                  <a:pt x="3741" y="68"/>
                </a:lnTo>
                <a:lnTo>
                  <a:pt x="3741" y="63"/>
                </a:lnTo>
                <a:lnTo>
                  <a:pt x="2276" y="2364"/>
                </a:lnTo>
                <a:lnTo>
                  <a:pt x="3730" y="31"/>
                </a:lnTo>
                <a:lnTo>
                  <a:pt x="3730" y="37"/>
                </a:lnTo>
                <a:lnTo>
                  <a:pt x="3736" y="42"/>
                </a:lnTo>
                <a:lnTo>
                  <a:pt x="3736" y="37"/>
                </a:lnTo>
                <a:lnTo>
                  <a:pt x="3741" y="37"/>
                </a:lnTo>
                <a:lnTo>
                  <a:pt x="3746" y="31"/>
                </a:lnTo>
                <a:lnTo>
                  <a:pt x="3746" y="26"/>
                </a:lnTo>
                <a:lnTo>
                  <a:pt x="3746" y="21"/>
                </a:lnTo>
                <a:lnTo>
                  <a:pt x="3746" y="16"/>
                </a:lnTo>
                <a:lnTo>
                  <a:pt x="3741" y="16"/>
                </a:lnTo>
                <a:lnTo>
                  <a:pt x="3736" y="16"/>
                </a:lnTo>
                <a:lnTo>
                  <a:pt x="3736" y="21"/>
                </a:lnTo>
                <a:lnTo>
                  <a:pt x="3730" y="21"/>
                </a:lnTo>
                <a:lnTo>
                  <a:pt x="3730" y="26"/>
                </a:lnTo>
                <a:lnTo>
                  <a:pt x="3730" y="31"/>
                </a:lnTo>
                <a:lnTo>
                  <a:pt x="2276" y="2364"/>
                </a:lnTo>
                <a:lnTo>
                  <a:pt x="3777" y="37"/>
                </a:lnTo>
                <a:lnTo>
                  <a:pt x="3777" y="42"/>
                </a:lnTo>
                <a:lnTo>
                  <a:pt x="3782" y="42"/>
                </a:lnTo>
                <a:lnTo>
                  <a:pt x="3782" y="37"/>
                </a:lnTo>
                <a:lnTo>
                  <a:pt x="3777" y="37"/>
                </a:lnTo>
                <a:lnTo>
                  <a:pt x="2276" y="2364"/>
                </a:lnTo>
                <a:lnTo>
                  <a:pt x="4037" y="265"/>
                </a:lnTo>
                <a:lnTo>
                  <a:pt x="4037" y="270"/>
                </a:lnTo>
                <a:lnTo>
                  <a:pt x="4042" y="270"/>
                </a:lnTo>
                <a:lnTo>
                  <a:pt x="4042" y="265"/>
                </a:lnTo>
                <a:lnTo>
                  <a:pt x="4037" y="265"/>
                </a:lnTo>
                <a:lnTo>
                  <a:pt x="2276" y="2364"/>
                </a:lnTo>
                <a:lnTo>
                  <a:pt x="4307" y="961"/>
                </a:lnTo>
                <a:lnTo>
                  <a:pt x="4281" y="1102"/>
                </a:lnTo>
                <a:lnTo>
                  <a:pt x="4271" y="1081"/>
                </a:lnTo>
                <a:lnTo>
                  <a:pt x="4271" y="1091"/>
                </a:lnTo>
                <a:lnTo>
                  <a:pt x="4271" y="1096"/>
                </a:lnTo>
                <a:lnTo>
                  <a:pt x="4271" y="1091"/>
                </a:lnTo>
                <a:lnTo>
                  <a:pt x="4266" y="1086"/>
                </a:lnTo>
                <a:lnTo>
                  <a:pt x="4271" y="1133"/>
                </a:lnTo>
                <a:lnTo>
                  <a:pt x="4271" y="1148"/>
                </a:lnTo>
                <a:lnTo>
                  <a:pt x="4276" y="1143"/>
                </a:lnTo>
                <a:lnTo>
                  <a:pt x="4276" y="1133"/>
                </a:lnTo>
                <a:lnTo>
                  <a:pt x="4281" y="1164"/>
                </a:lnTo>
                <a:lnTo>
                  <a:pt x="4286" y="1190"/>
                </a:lnTo>
                <a:lnTo>
                  <a:pt x="4286" y="1247"/>
                </a:lnTo>
                <a:lnTo>
                  <a:pt x="4286" y="1263"/>
                </a:lnTo>
                <a:lnTo>
                  <a:pt x="4292" y="1257"/>
                </a:lnTo>
                <a:lnTo>
                  <a:pt x="4292" y="1268"/>
                </a:lnTo>
                <a:lnTo>
                  <a:pt x="4292" y="1257"/>
                </a:lnTo>
                <a:lnTo>
                  <a:pt x="4292" y="1237"/>
                </a:lnTo>
                <a:lnTo>
                  <a:pt x="4302" y="1273"/>
                </a:lnTo>
                <a:lnTo>
                  <a:pt x="4307" y="1263"/>
                </a:lnTo>
                <a:lnTo>
                  <a:pt x="4312" y="1242"/>
                </a:lnTo>
                <a:lnTo>
                  <a:pt x="4312" y="1200"/>
                </a:lnTo>
                <a:lnTo>
                  <a:pt x="4302" y="1148"/>
                </a:lnTo>
                <a:lnTo>
                  <a:pt x="4297" y="1122"/>
                </a:lnTo>
                <a:lnTo>
                  <a:pt x="4281" y="1102"/>
                </a:lnTo>
                <a:lnTo>
                  <a:pt x="4312" y="956"/>
                </a:lnTo>
                <a:lnTo>
                  <a:pt x="4307" y="961"/>
                </a:lnTo>
                <a:lnTo>
                  <a:pt x="2276" y="2364"/>
                </a:lnTo>
                <a:lnTo>
                  <a:pt x="4276" y="1034"/>
                </a:lnTo>
                <a:lnTo>
                  <a:pt x="4276" y="1013"/>
                </a:lnTo>
                <a:lnTo>
                  <a:pt x="4271" y="998"/>
                </a:lnTo>
                <a:lnTo>
                  <a:pt x="4255" y="982"/>
                </a:lnTo>
                <a:lnTo>
                  <a:pt x="4240" y="972"/>
                </a:lnTo>
                <a:lnTo>
                  <a:pt x="4245" y="987"/>
                </a:lnTo>
                <a:lnTo>
                  <a:pt x="4245" y="1003"/>
                </a:lnTo>
                <a:lnTo>
                  <a:pt x="4245" y="998"/>
                </a:lnTo>
                <a:lnTo>
                  <a:pt x="4250" y="982"/>
                </a:lnTo>
                <a:lnTo>
                  <a:pt x="4250" y="998"/>
                </a:lnTo>
                <a:lnTo>
                  <a:pt x="4250" y="1024"/>
                </a:lnTo>
                <a:lnTo>
                  <a:pt x="4245" y="1050"/>
                </a:lnTo>
                <a:lnTo>
                  <a:pt x="4250" y="1060"/>
                </a:lnTo>
                <a:lnTo>
                  <a:pt x="4255" y="1055"/>
                </a:lnTo>
                <a:lnTo>
                  <a:pt x="4255" y="1086"/>
                </a:lnTo>
                <a:lnTo>
                  <a:pt x="4260" y="1122"/>
                </a:lnTo>
                <a:lnTo>
                  <a:pt x="4260" y="1128"/>
                </a:lnTo>
                <a:lnTo>
                  <a:pt x="4260" y="1122"/>
                </a:lnTo>
                <a:lnTo>
                  <a:pt x="4260" y="1107"/>
                </a:lnTo>
                <a:lnTo>
                  <a:pt x="4260" y="1060"/>
                </a:lnTo>
                <a:lnTo>
                  <a:pt x="4260" y="1050"/>
                </a:lnTo>
                <a:lnTo>
                  <a:pt x="4266" y="1070"/>
                </a:lnTo>
                <a:lnTo>
                  <a:pt x="4276" y="1034"/>
                </a:lnTo>
                <a:lnTo>
                  <a:pt x="2276" y="2364"/>
                </a:lnTo>
                <a:lnTo>
                  <a:pt x="4307" y="1361"/>
                </a:lnTo>
                <a:lnTo>
                  <a:pt x="4307" y="1382"/>
                </a:lnTo>
                <a:lnTo>
                  <a:pt x="4307" y="1372"/>
                </a:lnTo>
                <a:lnTo>
                  <a:pt x="4307" y="1361"/>
                </a:lnTo>
                <a:lnTo>
                  <a:pt x="2276" y="2364"/>
                </a:lnTo>
                <a:lnTo>
                  <a:pt x="4286" y="1263"/>
                </a:lnTo>
                <a:lnTo>
                  <a:pt x="4281" y="1190"/>
                </a:lnTo>
                <a:lnTo>
                  <a:pt x="4286" y="1252"/>
                </a:lnTo>
                <a:lnTo>
                  <a:pt x="4286" y="1263"/>
                </a:lnTo>
                <a:lnTo>
                  <a:pt x="2276" y="2364"/>
                </a:lnTo>
                <a:lnTo>
                  <a:pt x="31" y="1434"/>
                </a:lnTo>
                <a:lnTo>
                  <a:pt x="37" y="1434"/>
                </a:lnTo>
                <a:lnTo>
                  <a:pt x="37" y="1429"/>
                </a:lnTo>
                <a:lnTo>
                  <a:pt x="31" y="1434"/>
                </a:lnTo>
                <a:lnTo>
                  <a:pt x="2276" y="2364"/>
                </a:lnTo>
                <a:lnTo>
                  <a:pt x="16" y="1418"/>
                </a:lnTo>
                <a:lnTo>
                  <a:pt x="16" y="1413"/>
                </a:lnTo>
                <a:lnTo>
                  <a:pt x="0" y="1418"/>
                </a:lnTo>
                <a:lnTo>
                  <a:pt x="0" y="1429"/>
                </a:lnTo>
                <a:lnTo>
                  <a:pt x="11" y="1424"/>
                </a:lnTo>
                <a:lnTo>
                  <a:pt x="16" y="1418"/>
                </a:lnTo>
                <a:lnTo>
                  <a:pt x="2276" y="2364"/>
                </a:lnTo>
                <a:lnTo>
                  <a:pt x="11" y="1424"/>
                </a:lnTo>
                <a:lnTo>
                  <a:pt x="16" y="1424"/>
                </a:lnTo>
                <a:lnTo>
                  <a:pt x="21" y="1418"/>
                </a:lnTo>
                <a:lnTo>
                  <a:pt x="11" y="1424"/>
                </a:lnTo>
                <a:lnTo>
                  <a:pt x="2276" y="2364"/>
                </a:lnTo>
                <a:lnTo>
                  <a:pt x="11" y="1424"/>
                </a:lnTo>
                <a:lnTo>
                  <a:pt x="16" y="1418"/>
                </a:lnTo>
                <a:lnTo>
                  <a:pt x="16" y="1424"/>
                </a:lnTo>
                <a:lnTo>
                  <a:pt x="11" y="1424"/>
                </a:lnTo>
                <a:lnTo>
                  <a:pt x="2276" y="2364"/>
                </a:lnTo>
                <a:lnTo>
                  <a:pt x="63" y="1450"/>
                </a:lnTo>
                <a:lnTo>
                  <a:pt x="52" y="1455"/>
                </a:lnTo>
                <a:lnTo>
                  <a:pt x="57" y="1455"/>
                </a:lnTo>
                <a:lnTo>
                  <a:pt x="63" y="1450"/>
                </a:lnTo>
                <a:lnTo>
                  <a:pt x="2276" y="2364"/>
                </a:lnTo>
                <a:lnTo>
                  <a:pt x="42" y="1434"/>
                </a:lnTo>
                <a:lnTo>
                  <a:pt x="52" y="1429"/>
                </a:lnTo>
                <a:lnTo>
                  <a:pt x="57" y="1429"/>
                </a:lnTo>
                <a:lnTo>
                  <a:pt x="52" y="1429"/>
                </a:lnTo>
                <a:lnTo>
                  <a:pt x="42" y="1434"/>
                </a:lnTo>
                <a:lnTo>
                  <a:pt x="2276" y="2364"/>
                </a:lnTo>
                <a:lnTo>
                  <a:pt x="135" y="1476"/>
                </a:lnTo>
                <a:lnTo>
                  <a:pt x="125" y="1481"/>
                </a:lnTo>
                <a:lnTo>
                  <a:pt x="130" y="1481"/>
                </a:lnTo>
                <a:lnTo>
                  <a:pt x="135" y="1476"/>
                </a:lnTo>
                <a:lnTo>
                  <a:pt x="2276" y="2364"/>
                </a:lnTo>
                <a:lnTo>
                  <a:pt x="0" y="1450"/>
                </a:lnTo>
                <a:lnTo>
                  <a:pt x="5" y="1444"/>
                </a:lnTo>
                <a:lnTo>
                  <a:pt x="16" y="1444"/>
                </a:lnTo>
                <a:lnTo>
                  <a:pt x="16" y="1439"/>
                </a:lnTo>
                <a:lnTo>
                  <a:pt x="0" y="1450"/>
                </a:lnTo>
                <a:lnTo>
                  <a:pt x="2276" y="2364"/>
                </a:lnTo>
                <a:lnTo>
                  <a:pt x="42" y="1408"/>
                </a:lnTo>
                <a:lnTo>
                  <a:pt x="47" y="1403"/>
                </a:lnTo>
                <a:lnTo>
                  <a:pt x="42" y="1403"/>
                </a:lnTo>
                <a:lnTo>
                  <a:pt x="42" y="1408"/>
                </a:lnTo>
                <a:lnTo>
                  <a:pt x="2276" y="2364"/>
                </a:lnTo>
                <a:lnTo>
                  <a:pt x="229" y="1330"/>
                </a:lnTo>
                <a:lnTo>
                  <a:pt x="229" y="1325"/>
                </a:lnTo>
                <a:lnTo>
                  <a:pt x="224" y="1325"/>
                </a:lnTo>
                <a:lnTo>
                  <a:pt x="218" y="1330"/>
                </a:lnTo>
                <a:lnTo>
                  <a:pt x="213" y="1335"/>
                </a:lnTo>
                <a:lnTo>
                  <a:pt x="218" y="1335"/>
                </a:lnTo>
                <a:lnTo>
                  <a:pt x="213" y="1335"/>
                </a:lnTo>
                <a:lnTo>
                  <a:pt x="218" y="1335"/>
                </a:lnTo>
                <a:lnTo>
                  <a:pt x="224" y="1335"/>
                </a:lnTo>
                <a:lnTo>
                  <a:pt x="229" y="1330"/>
                </a:lnTo>
                <a:lnTo>
                  <a:pt x="2276" y="2364"/>
                </a:lnTo>
                <a:lnTo>
                  <a:pt x="156" y="1387"/>
                </a:lnTo>
                <a:lnTo>
                  <a:pt x="161" y="1387"/>
                </a:lnTo>
                <a:lnTo>
                  <a:pt x="161" y="1382"/>
                </a:lnTo>
                <a:lnTo>
                  <a:pt x="166" y="1377"/>
                </a:lnTo>
                <a:lnTo>
                  <a:pt x="161" y="1377"/>
                </a:lnTo>
                <a:lnTo>
                  <a:pt x="156" y="1377"/>
                </a:lnTo>
                <a:lnTo>
                  <a:pt x="151" y="1377"/>
                </a:lnTo>
                <a:lnTo>
                  <a:pt x="151" y="1382"/>
                </a:lnTo>
                <a:lnTo>
                  <a:pt x="146" y="1382"/>
                </a:lnTo>
                <a:lnTo>
                  <a:pt x="146" y="1387"/>
                </a:lnTo>
                <a:lnTo>
                  <a:pt x="146" y="1392"/>
                </a:lnTo>
                <a:lnTo>
                  <a:pt x="146" y="1387"/>
                </a:lnTo>
                <a:lnTo>
                  <a:pt x="146" y="1392"/>
                </a:lnTo>
                <a:lnTo>
                  <a:pt x="151" y="1392"/>
                </a:lnTo>
                <a:lnTo>
                  <a:pt x="151" y="1387"/>
                </a:lnTo>
                <a:lnTo>
                  <a:pt x="151" y="1392"/>
                </a:lnTo>
                <a:lnTo>
                  <a:pt x="151" y="1387"/>
                </a:lnTo>
                <a:lnTo>
                  <a:pt x="156" y="1387"/>
                </a:lnTo>
                <a:lnTo>
                  <a:pt x="2276" y="2364"/>
                </a:lnTo>
                <a:lnTo>
                  <a:pt x="172" y="1398"/>
                </a:lnTo>
                <a:lnTo>
                  <a:pt x="166" y="1403"/>
                </a:lnTo>
                <a:lnTo>
                  <a:pt x="156" y="1408"/>
                </a:lnTo>
                <a:lnTo>
                  <a:pt x="161" y="1408"/>
                </a:lnTo>
                <a:lnTo>
                  <a:pt x="161" y="1413"/>
                </a:lnTo>
                <a:lnTo>
                  <a:pt x="166" y="1408"/>
                </a:lnTo>
                <a:lnTo>
                  <a:pt x="161" y="1408"/>
                </a:lnTo>
                <a:lnTo>
                  <a:pt x="172" y="1403"/>
                </a:lnTo>
                <a:lnTo>
                  <a:pt x="172" y="1398"/>
                </a:lnTo>
                <a:lnTo>
                  <a:pt x="2276" y="2364"/>
                </a:lnTo>
                <a:lnTo>
                  <a:pt x="146" y="1341"/>
                </a:lnTo>
                <a:lnTo>
                  <a:pt x="151" y="1341"/>
                </a:lnTo>
                <a:lnTo>
                  <a:pt x="151" y="1335"/>
                </a:lnTo>
                <a:lnTo>
                  <a:pt x="156" y="1335"/>
                </a:lnTo>
                <a:lnTo>
                  <a:pt x="151" y="1335"/>
                </a:lnTo>
                <a:lnTo>
                  <a:pt x="146" y="1335"/>
                </a:lnTo>
                <a:lnTo>
                  <a:pt x="146" y="1341"/>
                </a:lnTo>
                <a:lnTo>
                  <a:pt x="2276" y="2364"/>
                </a:lnTo>
                <a:lnTo>
                  <a:pt x="94" y="1429"/>
                </a:lnTo>
                <a:lnTo>
                  <a:pt x="99" y="1429"/>
                </a:lnTo>
                <a:lnTo>
                  <a:pt x="99" y="1424"/>
                </a:lnTo>
                <a:lnTo>
                  <a:pt x="99" y="1418"/>
                </a:lnTo>
                <a:lnTo>
                  <a:pt x="89" y="1424"/>
                </a:lnTo>
                <a:lnTo>
                  <a:pt x="89" y="1429"/>
                </a:lnTo>
                <a:lnTo>
                  <a:pt x="83" y="1429"/>
                </a:lnTo>
                <a:lnTo>
                  <a:pt x="89" y="1429"/>
                </a:lnTo>
                <a:lnTo>
                  <a:pt x="94" y="1429"/>
                </a:lnTo>
                <a:lnTo>
                  <a:pt x="2276" y="2364"/>
                </a:lnTo>
                <a:lnTo>
                  <a:pt x="125" y="1418"/>
                </a:lnTo>
                <a:lnTo>
                  <a:pt x="114" y="1429"/>
                </a:lnTo>
                <a:lnTo>
                  <a:pt x="114" y="1424"/>
                </a:lnTo>
                <a:lnTo>
                  <a:pt x="114" y="1429"/>
                </a:lnTo>
                <a:lnTo>
                  <a:pt x="99" y="1429"/>
                </a:lnTo>
                <a:lnTo>
                  <a:pt x="99" y="1434"/>
                </a:lnTo>
                <a:lnTo>
                  <a:pt x="94" y="1434"/>
                </a:lnTo>
                <a:lnTo>
                  <a:pt x="99" y="1434"/>
                </a:lnTo>
                <a:lnTo>
                  <a:pt x="94" y="1439"/>
                </a:lnTo>
                <a:lnTo>
                  <a:pt x="99" y="1439"/>
                </a:lnTo>
                <a:lnTo>
                  <a:pt x="109" y="1434"/>
                </a:lnTo>
                <a:lnTo>
                  <a:pt x="114" y="1429"/>
                </a:lnTo>
                <a:lnTo>
                  <a:pt x="125" y="1424"/>
                </a:lnTo>
                <a:lnTo>
                  <a:pt x="125" y="1418"/>
                </a:lnTo>
                <a:lnTo>
                  <a:pt x="2276" y="2364"/>
                </a:lnTo>
                <a:lnTo>
                  <a:pt x="166" y="1341"/>
                </a:lnTo>
                <a:lnTo>
                  <a:pt x="166" y="1335"/>
                </a:lnTo>
                <a:lnTo>
                  <a:pt x="161" y="1335"/>
                </a:lnTo>
                <a:lnTo>
                  <a:pt x="156" y="1335"/>
                </a:lnTo>
                <a:lnTo>
                  <a:pt x="156" y="1341"/>
                </a:lnTo>
                <a:lnTo>
                  <a:pt x="151" y="1341"/>
                </a:lnTo>
                <a:lnTo>
                  <a:pt x="156" y="1346"/>
                </a:lnTo>
                <a:lnTo>
                  <a:pt x="161" y="1346"/>
                </a:lnTo>
                <a:lnTo>
                  <a:pt x="166" y="1341"/>
                </a:lnTo>
                <a:lnTo>
                  <a:pt x="2276" y="2364"/>
                </a:lnTo>
                <a:lnTo>
                  <a:pt x="114" y="1387"/>
                </a:lnTo>
                <a:lnTo>
                  <a:pt x="120" y="1387"/>
                </a:lnTo>
                <a:lnTo>
                  <a:pt x="125" y="1387"/>
                </a:lnTo>
                <a:lnTo>
                  <a:pt x="130" y="1382"/>
                </a:lnTo>
                <a:lnTo>
                  <a:pt x="135" y="1377"/>
                </a:lnTo>
                <a:lnTo>
                  <a:pt x="125" y="1377"/>
                </a:lnTo>
                <a:lnTo>
                  <a:pt x="120" y="1382"/>
                </a:lnTo>
                <a:lnTo>
                  <a:pt x="114" y="1382"/>
                </a:lnTo>
                <a:lnTo>
                  <a:pt x="114" y="1387"/>
                </a:lnTo>
                <a:lnTo>
                  <a:pt x="2276" y="2364"/>
                </a:lnTo>
                <a:lnTo>
                  <a:pt x="3076" y="2359"/>
                </a:lnTo>
                <a:lnTo>
                  <a:pt x="3081" y="2338"/>
                </a:lnTo>
                <a:lnTo>
                  <a:pt x="3081" y="2328"/>
                </a:lnTo>
                <a:lnTo>
                  <a:pt x="3071" y="2317"/>
                </a:lnTo>
                <a:lnTo>
                  <a:pt x="3065" y="2317"/>
                </a:lnTo>
                <a:lnTo>
                  <a:pt x="3065" y="2343"/>
                </a:lnTo>
                <a:lnTo>
                  <a:pt x="3071" y="2359"/>
                </a:lnTo>
                <a:lnTo>
                  <a:pt x="3076" y="2359"/>
                </a:lnTo>
                <a:lnTo>
                  <a:pt x="2276" y="2364"/>
                </a:lnTo>
                <a:lnTo>
                  <a:pt x="3200" y="1990"/>
                </a:lnTo>
                <a:lnTo>
                  <a:pt x="3195" y="2000"/>
                </a:lnTo>
                <a:lnTo>
                  <a:pt x="3195" y="2011"/>
                </a:lnTo>
                <a:lnTo>
                  <a:pt x="3211" y="1985"/>
                </a:lnTo>
                <a:lnTo>
                  <a:pt x="3200" y="1990"/>
                </a:lnTo>
                <a:lnTo>
                  <a:pt x="2276" y="2364"/>
                </a:lnTo>
                <a:lnTo>
                  <a:pt x="3221" y="2016"/>
                </a:lnTo>
                <a:lnTo>
                  <a:pt x="3200" y="2021"/>
                </a:lnTo>
                <a:lnTo>
                  <a:pt x="3206" y="2031"/>
                </a:lnTo>
                <a:lnTo>
                  <a:pt x="3221" y="2016"/>
                </a:lnTo>
                <a:lnTo>
                  <a:pt x="2276" y="2364"/>
                </a:lnTo>
                <a:lnTo>
                  <a:pt x="3206" y="1912"/>
                </a:lnTo>
                <a:lnTo>
                  <a:pt x="3185" y="1912"/>
                </a:lnTo>
                <a:lnTo>
                  <a:pt x="3175" y="1902"/>
                </a:lnTo>
                <a:lnTo>
                  <a:pt x="3169" y="1896"/>
                </a:lnTo>
                <a:lnTo>
                  <a:pt x="3169" y="1907"/>
                </a:lnTo>
                <a:lnTo>
                  <a:pt x="3175" y="1917"/>
                </a:lnTo>
                <a:lnTo>
                  <a:pt x="3180" y="1933"/>
                </a:lnTo>
                <a:lnTo>
                  <a:pt x="3185" y="1948"/>
                </a:lnTo>
                <a:lnTo>
                  <a:pt x="3180" y="1969"/>
                </a:lnTo>
                <a:lnTo>
                  <a:pt x="3180" y="1979"/>
                </a:lnTo>
                <a:lnTo>
                  <a:pt x="3190" y="1969"/>
                </a:lnTo>
                <a:lnTo>
                  <a:pt x="3195" y="1964"/>
                </a:lnTo>
                <a:lnTo>
                  <a:pt x="3206" y="1964"/>
                </a:lnTo>
                <a:lnTo>
                  <a:pt x="3211" y="1969"/>
                </a:lnTo>
                <a:lnTo>
                  <a:pt x="3216" y="1964"/>
                </a:lnTo>
                <a:lnTo>
                  <a:pt x="3226" y="1954"/>
                </a:lnTo>
                <a:lnTo>
                  <a:pt x="3237" y="1938"/>
                </a:lnTo>
                <a:lnTo>
                  <a:pt x="3232" y="1933"/>
                </a:lnTo>
                <a:lnTo>
                  <a:pt x="3226" y="1938"/>
                </a:lnTo>
                <a:lnTo>
                  <a:pt x="3211" y="1948"/>
                </a:lnTo>
                <a:lnTo>
                  <a:pt x="3211" y="1943"/>
                </a:lnTo>
                <a:lnTo>
                  <a:pt x="3211" y="1938"/>
                </a:lnTo>
                <a:lnTo>
                  <a:pt x="3221" y="1907"/>
                </a:lnTo>
                <a:lnTo>
                  <a:pt x="3206" y="1912"/>
                </a:lnTo>
                <a:lnTo>
                  <a:pt x="2276" y="2364"/>
                </a:lnTo>
                <a:lnTo>
                  <a:pt x="322" y="2322"/>
                </a:lnTo>
                <a:lnTo>
                  <a:pt x="327" y="2317"/>
                </a:lnTo>
                <a:lnTo>
                  <a:pt x="327" y="2302"/>
                </a:lnTo>
                <a:lnTo>
                  <a:pt x="327" y="2291"/>
                </a:lnTo>
                <a:lnTo>
                  <a:pt x="322" y="2307"/>
                </a:lnTo>
                <a:lnTo>
                  <a:pt x="322" y="2322"/>
                </a:lnTo>
                <a:lnTo>
                  <a:pt x="2276" y="2364"/>
                </a:lnTo>
                <a:lnTo>
                  <a:pt x="3029" y="1979"/>
                </a:lnTo>
                <a:lnTo>
                  <a:pt x="3029" y="1969"/>
                </a:lnTo>
                <a:lnTo>
                  <a:pt x="3034" y="1959"/>
                </a:lnTo>
                <a:lnTo>
                  <a:pt x="3034" y="1954"/>
                </a:lnTo>
                <a:lnTo>
                  <a:pt x="3034" y="1948"/>
                </a:lnTo>
                <a:lnTo>
                  <a:pt x="3024" y="1954"/>
                </a:lnTo>
                <a:lnTo>
                  <a:pt x="3019" y="1959"/>
                </a:lnTo>
                <a:lnTo>
                  <a:pt x="3019" y="1964"/>
                </a:lnTo>
                <a:lnTo>
                  <a:pt x="3024" y="1964"/>
                </a:lnTo>
                <a:lnTo>
                  <a:pt x="3024" y="1969"/>
                </a:lnTo>
                <a:lnTo>
                  <a:pt x="3024" y="1979"/>
                </a:lnTo>
                <a:lnTo>
                  <a:pt x="3019" y="1985"/>
                </a:lnTo>
                <a:lnTo>
                  <a:pt x="3029" y="1979"/>
                </a:lnTo>
                <a:lnTo>
                  <a:pt x="2276" y="2364"/>
                </a:lnTo>
                <a:lnTo>
                  <a:pt x="63" y="1398"/>
                </a:lnTo>
                <a:lnTo>
                  <a:pt x="63" y="1392"/>
                </a:lnTo>
                <a:lnTo>
                  <a:pt x="57" y="1392"/>
                </a:lnTo>
                <a:lnTo>
                  <a:pt x="63" y="1398"/>
                </a:lnTo>
                <a:lnTo>
                  <a:pt x="57" y="1398"/>
                </a:lnTo>
                <a:lnTo>
                  <a:pt x="63" y="1398"/>
                </a:lnTo>
                <a:lnTo>
                  <a:pt x="2276" y="2364"/>
                </a:lnTo>
                <a:lnTo>
                  <a:pt x="3388" y="1195"/>
                </a:lnTo>
                <a:lnTo>
                  <a:pt x="3393" y="1153"/>
                </a:lnTo>
                <a:lnTo>
                  <a:pt x="3382" y="1190"/>
                </a:lnTo>
                <a:lnTo>
                  <a:pt x="3377" y="1211"/>
                </a:lnTo>
                <a:lnTo>
                  <a:pt x="3377" y="1221"/>
                </a:lnTo>
                <a:lnTo>
                  <a:pt x="3382" y="1216"/>
                </a:lnTo>
                <a:lnTo>
                  <a:pt x="3388" y="1195"/>
                </a:lnTo>
                <a:lnTo>
                  <a:pt x="2276" y="2364"/>
                </a:lnTo>
                <a:lnTo>
                  <a:pt x="3465" y="1128"/>
                </a:lnTo>
                <a:lnTo>
                  <a:pt x="3471" y="1107"/>
                </a:lnTo>
                <a:lnTo>
                  <a:pt x="3476" y="1102"/>
                </a:lnTo>
                <a:lnTo>
                  <a:pt x="3481" y="1102"/>
                </a:lnTo>
                <a:lnTo>
                  <a:pt x="3481" y="1086"/>
                </a:lnTo>
                <a:lnTo>
                  <a:pt x="3481" y="1076"/>
                </a:lnTo>
                <a:lnTo>
                  <a:pt x="3476" y="1076"/>
                </a:lnTo>
                <a:lnTo>
                  <a:pt x="3476" y="1086"/>
                </a:lnTo>
                <a:lnTo>
                  <a:pt x="3471" y="1076"/>
                </a:lnTo>
                <a:lnTo>
                  <a:pt x="3471" y="1060"/>
                </a:lnTo>
                <a:lnTo>
                  <a:pt x="3465" y="1091"/>
                </a:lnTo>
                <a:lnTo>
                  <a:pt x="3460" y="1122"/>
                </a:lnTo>
                <a:lnTo>
                  <a:pt x="3465" y="1128"/>
                </a:lnTo>
                <a:lnTo>
                  <a:pt x="2276" y="2364"/>
                </a:lnTo>
                <a:lnTo>
                  <a:pt x="3263" y="1699"/>
                </a:lnTo>
                <a:lnTo>
                  <a:pt x="3263" y="1694"/>
                </a:lnTo>
                <a:lnTo>
                  <a:pt x="3252" y="1694"/>
                </a:lnTo>
                <a:lnTo>
                  <a:pt x="3237" y="1704"/>
                </a:lnTo>
                <a:lnTo>
                  <a:pt x="3232" y="1720"/>
                </a:lnTo>
                <a:lnTo>
                  <a:pt x="3242" y="1715"/>
                </a:lnTo>
                <a:lnTo>
                  <a:pt x="3263" y="1699"/>
                </a:lnTo>
                <a:lnTo>
                  <a:pt x="2276" y="2364"/>
                </a:lnTo>
                <a:lnTo>
                  <a:pt x="3237" y="2047"/>
                </a:lnTo>
                <a:lnTo>
                  <a:pt x="3247" y="2047"/>
                </a:lnTo>
                <a:lnTo>
                  <a:pt x="3237" y="2037"/>
                </a:lnTo>
                <a:lnTo>
                  <a:pt x="3226" y="2031"/>
                </a:lnTo>
                <a:lnTo>
                  <a:pt x="3226" y="2026"/>
                </a:lnTo>
                <a:lnTo>
                  <a:pt x="3221" y="2031"/>
                </a:lnTo>
                <a:lnTo>
                  <a:pt x="3216" y="2042"/>
                </a:lnTo>
                <a:lnTo>
                  <a:pt x="3226" y="2057"/>
                </a:lnTo>
                <a:lnTo>
                  <a:pt x="3237" y="2047"/>
                </a:lnTo>
                <a:lnTo>
                  <a:pt x="2276" y="2364"/>
                </a:lnTo>
                <a:lnTo>
                  <a:pt x="3159" y="1772"/>
                </a:lnTo>
                <a:lnTo>
                  <a:pt x="3159" y="1798"/>
                </a:lnTo>
                <a:lnTo>
                  <a:pt x="3164" y="1808"/>
                </a:lnTo>
                <a:lnTo>
                  <a:pt x="3169" y="1808"/>
                </a:lnTo>
                <a:lnTo>
                  <a:pt x="3175" y="1803"/>
                </a:lnTo>
                <a:lnTo>
                  <a:pt x="3190" y="1792"/>
                </a:lnTo>
                <a:lnTo>
                  <a:pt x="3200" y="1772"/>
                </a:lnTo>
                <a:lnTo>
                  <a:pt x="3211" y="1751"/>
                </a:lnTo>
                <a:lnTo>
                  <a:pt x="3200" y="1751"/>
                </a:lnTo>
                <a:lnTo>
                  <a:pt x="3190" y="1751"/>
                </a:lnTo>
                <a:lnTo>
                  <a:pt x="3175" y="1756"/>
                </a:lnTo>
                <a:lnTo>
                  <a:pt x="3159" y="1772"/>
                </a:lnTo>
                <a:lnTo>
                  <a:pt x="2276" y="2364"/>
                </a:lnTo>
                <a:lnTo>
                  <a:pt x="3517" y="1200"/>
                </a:lnTo>
                <a:lnTo>
                  <a:pt x="3507" y="1211"/>
                </a:lnTo>
                <a:lnTo>
                  <a:pt x="3507" y="1221"/>
                </a:lnTo>
                <a:lnTo>
                  <a:pt x="3512" y="1221"/>
                </a:lnTo>
                <a:lnTo>
                  <a:pt x="3523" y="1211"/>
                </a:lnTo>
                <a:lnTo>
                  <a:pt x="3523" y="1200"/>
                </a:lnTo>
                <a:lnTo>
                  <a:pt x="3517" y="1200"/>
                </a:lnTo>
                <a:lnTo>
                  <a:pt x="2276" y="2364"/>
                </a:lnTo>
                <a:lnTo>
                  <a:pt x="5" y="1460"/>
                </a:lnTo>
                <a:lnTo>
                  <a:pt x="5" y="1455"/>
                </a:lnTo>
                <a:lnTo>
                  <a:pt x="5" y="1450"/>
                </a:lnTo>
                <a:lnTo>
                  <a:pt x="11" y="1450"/>
                </a:lnTo>
                <a:lnTo>
                  <a:pt x="5" y="1450"/>
                </a:lnTo>
                <a:lnTo>
                  <a:pt x="0" y="1450"/>
                </a:lnTo>
                <a:lnTo>
                  <a:pt x="0" y="1460"/>
                </a:lnTo>
                <a:lnTo>
                  <a:pt x="5" y="1460"/>
                </a:lnTo>
                <a:lnTo>
                  <a:pt x="2276" y="2364"/>
                </a:lnTo>
                <a:lnTo>
                  <a:pt x="333" y="2946"/>
                </a:lnTo>
                <a:lnTo>
                  <a:pt x="327" y="2941"/>
                </a:lnTo>
                <a:lnTo>
                  <a:pt x="327" y="2961"/>
                </a:lnTo>
                <a:lnTo>
                  <a:pt x="333" y="2946"/>
                </a:lnTo>
                <a:lnTo>
                  <a:pt x="2276" y="2364"/>
                </a:lnTo>
                <a:lnTo>
                  <a:pt x="68" y="1392"/>
                </a:lnTo>
                <a:lnTo>
                  <a:pt x="63" y="1403"/>
                </a:lnTo>
                <a:lnTo>
                  <a:pt x="68" y="1403"/>
                </a:lnTo>
                <a:lnTo>
                  <a:pt x="78" y="1398"/>
                </a:lnTo>
                <a:lnTo>
                  <a:pt x="73" y="1398"/>
                </a:lnTo>
                <a:lnTo>
                  <a:pt x="73" y="1392"/>
                </a:lnTo>
                <a:lnTo>
                  <a:pt x="68" y="1392"/>
                </a:lnTo>
                <a:lnTo>
                  <a:pt x="2276" y="2364"/>
                </a:lnTo>
                <a:lnTo>
                  <a:pt x="322" y="2743"/>
                </a:lnTo>
                <a:lnTo>
                  <a:pt x="327" y="2743"/>
                </a:lnTo>
                <a:lnTo>
                  <a:pt x="327" y="2738"/>
                </a:lnTo>
                <a:lnTo>
                  <a:pt x="327" y="2728"/>
                </a:lnTo>
                <a:lnTo>
                  <a:pt x="322" y="2743"/>
                </a:lnTo>
                <a:lnTo>
                  <a:pt x="2276" y="2364"/>
                </a:lnTo>
                <a:lnTo>
                  <a:pt x="333" y="2889"/>
                </a:lnTo>
                <a:lnTo>
                  <a:pt x="338" y="2863"/>
                </a:lnTo>
                <a:lnTo>
                  <a:pt x="333" y="2868"/>
                </a:lnTo>
                <a:lnTo>
                  <a:pt x="333" y="2889"/>
                </a:lnTo>
                <a:lnTo>
                  <a:pt x="2276" y="2364"/>
                </a:lnTo>
                <a:lnTo>
                  <a:pt x="338" y="2670"/>
                </a:lnTo>
                <a:lnTo>
                  <a:pt x="343" y="2650"/>
                </a:lnTo>
                <a:lnTo>
                  <a:pt x="338" y="2660"/>
                </a:lnTo>
                <a:lnTo>
                  <a:pt x="338" y="2665"/>
                </a:lnTo>
                <a:lnTo>
                  <a:pt x="338" y="2670"/>
                </a:lnTo>
                <a:lnTo>
                  <a:pt x="2276" y="2364"/>
                </a:lnTo>
                <a:lnTo>
                  <a:pt x="2852" y="2629"/>
                </a:lnTo>
                <a:lnTo>
                  <a:pt x="2852" y="2608"/>
                </a:lnTo>
                <a:lnTo>
                  <a:pt x="2847" y="2587"/>
                </a:lnTo>
                <a:lnTo>
                  <a:pt x="2842" y="2582"/>
                </a:lnTo>
                <a:lnTo>
                  <a:pt x="2842" y="2593"/>
                </a:lnTo>
                <a:lnTo>
                  <a:pt x="2847" y="2618"/>
                </a:lnTo>
                <a:lnTo>
                  <a:pt x="2847" y="2629"/>
                </a:lnTo>
                <a:lnTo>
                  <a:pt x="2852" y="2629"/>
                </a:lnTo>
                <a:lnTo>
                  <a:pt x="2276" y="2364"/>
                </a:lnTo>
                <a:lnTo>
                  <a:pt x="852" y="779"/>
                </a:lnTo>
                <a:lnTo>
                  <a:pt x="847" y="785"/>
                </a:lnTo>
                <a:lnTo>
                  <a:pt x="852" y="785"/>
                </a:lnTo>
                <a:lnTo>
                  <a:pt x="857" y="779"/>
                </a:lnTo>
                <a:lnTo>
                  <a:pt x="852" y="779"/>
                </a:lnTo>
                <a:lnTo>
                  <a:pt x="2276" y="2364"/>
                </a:lnTo>
                <a:lnTo>
                  <a:pt x="863" y="650"/>
                </a:lnTo>
                <a:lnTo>
                  <a:pt x="852" y="650"/>
                </a:lnTo>
                <a:lnTo>
                  <a:pt x="852" y="660"/>
                </a:lnTo>
                <a:lnTo>
                  <a:pt x="852" y="655"/>
                </a:lnTo>
                <a:lnTo>
                  <a:pt x="852" y="660"/>
                </a:lnTo>
                <a:lnTo>
                  <a:pt x="857" y="655"/>
                </a:lnTo>
                <a:lnTo>
                  <a:pt x="863" y="650"/>
                </a:lnTo>
                <a:lnTo>
                  <a:pt x="2276" y="2364"/>
                </a:lnTo>
                <a:lnTo>
                  <a:pt x="847" y="520"/>
                </a:lnTo>
                <a:lnTo>
                  <a:pt x="852" y="520"/>
                </a:lnTo>
                <a:lnTo>
                  <a:pt x="857" y="515"/>
                </a:lnTo>
                <a:lnTo>
                  <a:pt x="847" y="520"/>
                </a:lnTo>
                <a:lnTo>
                  <a:pt x="847" y="525"/>
                </a:lnTo>
                <a:lnTo>
                  <a:pt x="847" y="520"/>
                </a:lnTo>
                <a:lnTo>
                  <a:pt x="2276" y="2364"/>
                </a:lnTo>
                <a:lnTo>
                  <a:pt x="847" y="774"/>
                </a:lnTo>
                <a:lnTo>
                  <a:pt x="847" y="774"/>
                </a:lnTo>
                <a:lnTo>
                  <a:pt x="842" y="774"/>
                </a:lnTo>
                <a:lnTo>
                  <a:pt x="842" y="774"/>
                </a:lnTo>
                <a:lnTo>
                  <a:pt x="847" y="774"/>
                </a:lnTo>
                <a:lnTo>
                  <a:pt x="2276" y="2364"/>
                </a:lnTo>
                <a:lnTo>
                  <a:pt x="894" y="551"/>
                </a:lnTo>
                <a:lnTo>
                  <a:pt x="899" y="551"/>
                </a:lnTo>
                <a:lnTo>
                  <a:pt x="899" y="546"/>
                </a:lnTo>
                <a:lnTo>
                  <a:pt x="894" y="551"/>
                </a:lnTo>
                <a:lnTo>
                  <a:pt x="2276" y="2364"/>
                </a:lnTo>
                <a:lnTo>
                  <a:pt x="904" y="629"/>
                </a:lnTo>
                <a:lnTo>
                  <a:pt x="899" y="634"/>
                </a:lnTo>
                <a:lnTo>
                  <a:pt x="899" y="639"/>
                </a:lnTo>
                <a:lnTo>
                  <a:pt x="904" y="634"/>
                </a:lnTo>
                <a:lnTo>
                  <a:pt x="904" y="629"/>
                </a:lnTo>
                <a:lnTo>
                  <a:pt x="2276" y="2364"/>
                </a:lnTo>
                <a:lnTo>
                  <a:pt x="868" y="889"/>
                </a:lnTo>
                <a:lnTo>
                  <a:pt x="873" y="883"/>
                </a:lnTo>
                <a:lnTo>
                  <a:pt x="878" y="878"/>
                </a:lnTo>
                <a:lnTo>
                  <a:pt x="868" y="878"/>
                </a:lnTo>
                <a:lnTo>
                  <a:pt x="868" y="883"/>
                </a:lnTo>
                <a:lnTo>
                  <a:pt x="863" y="883"/>
                </a:lnTo>
                <a:lnTo>
                  <a:pt x="857" y="889"/>
                </a:lnTo>
                <a:lnTo>
                  <a:pt x="863" y="889"/>
                </a:lnTo>
                <a:lnTo>
                  <a:pt x="868" y="889"/>
                </a:lnTo>
                <a:lnTo>
                  <a:pt x="2276" y="2364"/>
                </a:lnTo>
                <a:lnTo>
                  <a:pt x="894" y="546"/>
                </a:lnTo>
                <a:lnTo>
                  <a:pt x="899" y="540"/>
                </a:lnTo>
                <a:lnTo>
                  <a:pt x="894" y="540"/>
                </a:lnTo>
                <a:lnTo>
                  <a:pt x="894" y="546"/>
                </a:lnTo>
                <a:lnTo>
                  <a:pt x="2276" y="2364"/>
                </a:lnTo>
                <a:lnTo>
                  <a:pt x="889" y="676"/>
                </a:lnTo>
                <a:lnTo>
                  <a:pt x="904" y="665"/>
                </a:lnTo>
                <a:lnTo>
                  <a:pt x="883" y="676"/>
                </a:lnTo>
                <a:lnTo>
                  <a:pt x="889" y="676"/>
                </a:lnTo>
                <a:lnTo>
                  <a:pt x="2276" y="2364"/>
                </a:lnTo>
                <a:lnTo>
                  <a:pt x="883" y="738"/>
                </a:lnTo>
                <a:lnTo>
                  <a:pt x="889" y="738"/>
                </a:lnTo>
                <a:lnTo>
                  <a:pt x="889" y="733"/>
                </a:lnTo>
                <a:lnTo>
                  <a:pt x="883" y="733"/>
                </a:lnTo>
                <a:lnTo>
                  <a:pt x="883" y="738"/>
                </a:lnTo>
                <a:lnTo>
                  <a:pt x="2276" y="2364"/>
                </a:lnTo>
                <a:lnTo>
                  <a:pt x="889" y="577"/>
                </a:lnTo>
                <a:lnTo>
                  <a:pt x="883" y="577"/>
                </a:lnTo>
                <a:lnTo>
                  <a:pt x="878" y="582"/>
                </a:lnTo>
                <a:lnTo>
                  <a:pt x="889" y="577"/>
                </a:lnTo>
                <a:lnTo>
                  <a:pt x="2276" y="2364"/>
                </a:lnTo>
                <a:lnTo>
                  <a:pt x="894" y="727"/>
                </a:lnTo>
                <a:lnTo>
                  <a:pt x="899" y="722"/>
                </a:lnTo>
                <a:lnTo>
                  <a:pt x="889" y="727"/>
                </a:lnTo>
                <a:lnTo>
                  <a:pt x="894" y="727"/>
                </a:lnTo>
                <a:lnTo>
                  <a:pt x="2276" y="2364"/>
                </a:lnTo>
                <a:lnTo>
                  <a:pt x="883" y="707"/>
                </a:lnTo>
                <a:lnTo>
                  <a:pt x="883" y="712"/>
                </a:lnTo>
                <a:lnTo>
                  <a:pt x="889" y="712"/>
                </a:lnTo>
                <a:lnTo>
                  <a:pt x="894" y="712"/>
                </a:lnTo>
                <a:lnTo>
                  <a:pt x="899" y="707"/>
                </a:lnTo>
                <a:lnTo>
                  <a:pt x="899" y="702"/>
                </a:lnTo>
                <a:lnTo>
                  <a:pt x="894" y="702"/>
                </a:lnTo>
                <a:lnTo>
                  <a:pt x="889" y="702"/>
                </a:lnTo>
                <a:lnTo>
                  <a:pt x="889" y="707"/>
                </a:lnTo>
                <a:lnTo>
                  <a:pt x="883" y="707"/>
                </a:lnTo>
                <a:lnTo>
                  <a:pt x="2276" y="2364"/>
                </a:lnTo>
                <a:lnTo>
                  <a:pt x="1164" y="281"/>
                </a:lnTo>
                <a:lnTo>
                  <a:pt x="1164" y="286"/>
                </a:lnTo>
                <a:lnTo>
                  <a:pt x="1169" y="286"/>
                </a:lnTo>
                <a:lnTo>
                  <a:pt x="1174" y="286"/>
                </a:lnTo>
                <a:lnTo>
                  <a:pt x="1180" y="281"/>
                </a:lnTo>
                <a:lnTo>
                  <a:pt x="1185" y="281"/>
                </a:lnTo>
                <a:lnTo>
                  <a:pt x="1185" y="276"/>
                </a:lnTo>
                <a:lnTo>
                  <a:pt x="1190" y="270"/>
                </a:lnTo>
                <a:lnTo>
                  <a:pt x="1185" y="265"/>
                </a:lnTo>
                <a:lnTo>
                  <a:pt x="1174" y="270"/>
                </a:lnTo>
                <a:lnTo>
                  <a:pt x="1169" y="276"/>
                </a:lnTo>
                <a:lnTo>
                  <a:pt x="1164" y="276"/>
                </a:lnTo>
                <a:lnTo>
                  <a:pt x="1169" y="276"/>
                </a:lnTo>
                <a:lnTo>
                  <a:pt x="1164" y="281"/>
                </a:lnTo>
                <a:lnTo>
                  <a:pt x="2276" y="2364"/>
                </a:lnTo>
                <a:lnTo>
                  <a:pt x="1154" y="426"/>
                </a:lnTo>
                <a:lnTo>
                  <a:pt x="1159" y="426"/>
                </a:lnTo>
                <a:lnTo>
                  <a:pt x="1159" y="421"/>
                </a:lnTo>
                <a:lnTo>
                  <a:pt x="1164" y="421"/>
                </a:lnTo>
                <a:lnTo>
                  <a:pt x="1164" y="416"/>
                </a:lnTo>
                <a:lnTo>
                  <a:pt x="1159" y="416"/>
                </a:lnTo>
                <a:lnTo>
                  <a:pt x="1154" y="426"/>
                </a:lnTo>
                <a:lnTo>
                  <a:pt x="2276" y="2364"/>
                </a:lnTo>
                <a:lnTo>
                  <a:pt x="1128" y="364"/>
                </a:lnTo>
                <a:lnTo>
                  <a:pt x="1138" y="359"/>
                </a:lnTo>
                <a:lnTo>
                  <a:pt x="1148" y="348"/>
                </a:lnTo>
                <a:lnTo>
                  <a:pt x="1143" y="353"/>
                </a:lnTo>
                <a:lnTo>
                  <a:pt x="1143" y="348"/>
                </a:lnTo>
                <a:lnTo>
                  <a:pt x="1133" y="348"/>
                </a:lnTo>
                <a:lnTo>
                  <a:pt x="1128" y="364"/>
                </a:lnTo>
                <a:lnTo>
                  <a:pt x="2276" y="2364"/>
                </a:lnTo>
                <a:lnTo>
                  <a:pt x="1117" y="681"/>
                </a:lnTo>
                <a:lnTo>
                  <a:pt x="1117" y="686"/>
                </a:lnTo>
                <a:lnTo>
                  <a:pt x="1122" y="686"/>
                </a:lnTo>
                <a:lnTo>
                  <a:pt x="1128" y="686"/>
                </a:lnTo>
                <a:lnTo>
                  <a:pt x="1138" y="676"/>
                </a:lnTo>
                <a:lnTo>
                  <a:pt x="1138" y="670"/>
                </a:lnTo>
                <a:lnTo>
                  <a:pt x="1133" y="670"/>
                </a:lnTo>
                <a:lnTo>
                  <a:pt x="1117" y="676"/>
                </a:lnTo>
                <a:lnTo>
                  <a:pt x="1117" y="681"/>
                </a:lnTo>
                <a:lnTo>
                  <a:pt x="2276" y="2364"/>
                </a:lnTo>
                <a:lnTo>
                  <a:pt x="1096" y="743"/>
                </a:lnTo>
                <a:lnTo>
                  <a:pt x="1091" y="753"/>
                </a:lnTo>
                <a:lnTo>
                  <a:pt x="1091" y="748"/>
                </a:lnTo>
                <a:lnTo>
                  <a:pt x="1091" y="753"/>
                </a:lnTo>
                <a:lnTo>
                  <a:pt x="1091" y="759"/>
                </a:lnTo>
                <a:lnTo>
                  <a:pt x="1096" y="759"/>
                </a:lnTo>
                <a:lnTo>
                  <a:pt x="1091" y="759"/>
                </a:lnTo>
                <a:lnTo>
                  <a:pt x="1096" y="759"/>
                </a:lnTo>
                <a:lnTo>
                  <a:pt x="1096" y="753"/>
                </a:lnTo>
                <a:lnTo>
                  <a:pt x="1102" y="759"/>
                </a:lnTo>
                <a:lnTo>
                  <a:pt x="1107" y="759"/>
                </a:lnTo>
                <a:lnTo>
                  <a:pt x="1112" y="753"/>
                </a:lnTo>
                <a:lnTo>
                  <a:pt x="1117" y="753"/>
                </a:lnTo>
                <a:lnTo>
                  <a:pt x="1112" y="748"/>
                </a:lnTo>
                <a:lnTo>
                  <a:pt x="1107" y="748"/>
                </a:lnTo>
                <a:lnTo>
                  <a:pt x="1112" y="743"/>
                </a:lnTo>
                <a:lnTo>
                  <a:pt x="1107" y="743"/>
                </a:lnTo>
                <a:lnTo>
                  <a:pt x="1096" y="743"/>
                </a:lnTo>
                <a:lnTo>
                  <a:pt x="2276" y="2364"/>
                </a:lnTo>
                <a:lnTo>
                  <a:pt x="1133" y="774"/>
                </a:lnTo>
                <a:lnTo>
                  <a:pt x="1128" y="774"/>
                </a:lnTo>
                <a:lnTo>
                  <a:pt x="1133" y="774"/>
                </a:lnTo>
                <a:lnTo>
                  <a:pt x="1133" y="774"/>
                </a:lnTo>
                <a:lnTo>
                  <a:pt x="2276" y="2364"/>
                </a:lnTo>
                <a:lnTo>
                  <a:pt x="1154" y="530"/>
                </a:lnTo>
                <a:lnTo>
                  <a:pt x="1148" y="530"/>
                </a:lnTo>
                <a:lnTo>
                  <a:pt x="1148" y="535"/>
                </a:lnTo>
                <a:lnTo>
                  <a:pt x="1154" y="535"/>
                </a:lnTo>
                <a:lnTo>
                  <a:pt x="1159" y="530"/>
                </a:lnTo>
                <a:lnTo>
                  <a:pt x="1164" y="530"/>
                </a:lnTo>
                <a:lnTo>
                  <a:pt x="1164" y="525"/>
                </a:lnTo>
                <a:lnTo>
                  <a:pt x="1164" y="520"/>
                </a:lnTo>
                <a:lnTo>
                  <a:pt x="1159" y="525"/>
                </a:lnTo>
                <a:lnTo>
                  <a:pt x="1148" y="530"/>
                </a:lnTo>
                <a:lnTo>
                  <a:pt x="1154" y="530"/>
                </a:lnTo>
                <a:lnTo>
                  <a:pt x="2276" y="2364"/>
                </a:lnTo>
                <a:lnTo>
                  <a:pt x="1143" y="447"/>
                </a:lnTo>
                <a:lnTo>
                  <a:pt x="1148" y="442"/>
                </a:lnTo>
                <a:lnTo>
                  <a:pt x="1148" y="447"/>
                </a:lnTo>
                <a:lnTo>
                  <a:pt x="1154" y="442"/>
                </a:lnTo>
                <a:lnTo>
                  <a:pt x="1148" y="442"/>
                </a:lnTo>
                <a:lnTo>
                  <a:pt x="1143" y="447"/>
                </a:lnTo>
                <a:lnTo>
                  <a:pt x="2276" y="2364"/>
                </a:lnTo>
                <a:lnTo>
                  <a:pt x="982" y="598"/>
                </a:lnTo>
                <a:lnTo>
                  <a:pt x="977" y="603"/>
                </a:lnTo>
                <a:lnTo>
                  <a:pt x="982" y="603"/>
                </a:lnTo>
                <a:lnTo>
                  <a:pt x="977" y="603"/>
                </a:lnTo>
                <a:lnTo>
                  <a:pt x="982" y="603"/>
                </a:lnTo>
                <a:lnTo>
                  <a:pt x="982" y="598"/>
                </a:lnTo>
                <a:lnTo>
                  <a:pt x="2276" y="2364"/>
                </a:lnTo>
                <a:lnTo>
                  <a:pt x="982" y="447"/>
                </a:lnTo>
                <a:lnTo>
                  <a:pt x="987" y="447"/>
                </a:lnTo>
                <a:lnTo>
                  <a:pt x="987" y="452"/>
                </a:lnTo>
                <a:lnTo>
                  <a:pt x="992" y="447"/>
                </a:lnTo>
                <a:lnTo>
                  <a:pt x="1008" y="437"/>
                </a:lnTo>
                <a:lnTo>
                  <a:pt x="1008" y="431"/>
                </a:lnTo>
                <a:lnTo>
                  <a:pt x="1013" y="426"/>
                </a:lnTo>
                <a:lnTo>
                  <a:pt x="1029" y="421"/>
                </a:lnTo>
                <a:lnTo>
                  <a:pt x="1024" y="416"/>
                </a:lnTo>
                <a:lnTo>
                  <a:pt x="1013" y="426"/>
                </a:lnTo>
                <a:lnTo>
                  <a:pt x="1003" y="431"/>
                </a:lnTo>
                <a:lnTo>
                  <a:pt x="992" y="437"/>
                </a:lnTo>
                <a:lnTo>
                  <a:pt x="987" y="437"/>
                </a:lnTo>
                <a:lnTo>
                  <a:pt x="987" y="442"/>
                </a:lnTo>
                <a:lnTo>
                  <a:pt x="982" y="447"/>
                </a:lnTo>
                <a:lnTo>
                  <a:pt x="2276" y="2364"/>
                </a:lnTo>
                <a:lnTo>
                  <a:pt x="1102" y="374"/>
                </a:lnTo>
                <a:lnTo>
                  <a:pt x="1107" y="374"/>
                </a:lnTo>
                <a:lnTo>
                  <a:pt x="1102" y="369"/>
                </a:lnTo>
                <a:lnTo>
                  <a:pt x="1096" y="374"/>
                </a:lnTo>
                <a:lnTo>
                  <a:pt x="1102" y="374"/>
                </a:lnTo>
                <a:lnTo>
                  <a:pt x="1096" y="374"/>
                </a:lnTo>
                <a:lnTo>
                  <a:pt x="1096" y="379"/>
                </a:lnTo>
                <a:lnTo>
                  <a:pt x="1102" y="374"/>
                </a:lnTo>
                <a:lnTo>
                  <a:pt x="2276" y="2364"/>
                </a:lnTo>
                <a:lnTo>
                  <a:pt x="1039" y="281"/>
                </a:lnTo>
                <a:lnTo>
                  <a:pt x="1039" y="286"/>
                </a:lnTo>
                <a:lnTo>
                  <a:pt x="1044" y="286"/>
                </a:lnTo>
                <a:lnTo>
                  <a:pt x="1055" y="281"/>
                </a:lnTo>
                <a:lnTo>
                  <a:pt x="1060" y="276"/>
                </a:lnTo>
                <a:lnTo>
                  <a:pt x="1060" y="270"/>
                </a:lnTo>
                <a:lnTo>
                  <a:pt x="1055" y="265"/>
                </a:lnTo>
                <a:lnTo>
                  <a:pt x="1044" y="270"/>
                </a:lnTo>
                <a:lnTo>
                  <a:pt x="1039" y="276"/>
                </a:lnTo>
                <a:lnTo>
                  <a:pt x="1039" y="281"/>
                </a:lnTo>
                <a:lnTo>
                  <a:pt x="2276" y="2364"/>
                </a:lnTo>
                <a:lnTo>
                  <a:pt x="1013" y="369"/>
                </a:lnTo>
                <a:lnTo>
                  <a:pt x="1024" y="369"/>
                </a:lnTo>
                <a:lnTo>
                  <a:pt x="1029" y="369"/>
                </a:lnTo>
                <a:lnTo>
                  <a:pt x="1029" y="364"/>
                </a:lnTo>
                <a:lnTo>
                  <a:pt x="1034" y="364"/>
                </a:lnTo>
                <a:lnTo>
                  <a:pt x="1039" y="353"/>
                </a:lnTo>
                <a:lnTo>
                  <a:pt x="1034" y="353"/>
                </a:lnTo>
                <a:lnTo>
                  <a:pt x="1029" y="353"/>
                </a:lnTo>
                <a:lnTo>
                  <a:pt x="1024" y="359"/>
                </a:lnTo>
                <a:lnTo>
                  <a:pt x="1013" y="364"/>
                </a:lnTo>
                <a:lnTo>
                  <a:pt x="1013" y="369"/>
                </a:lnTo>
                <a:lnTo>
                  <a:pt x="2276" y="2364"/>
                </a:lnTo>
                <a:lnTo>
                  <a:pt x="998" y="426"/>
                </a:lnTo>
                <a:lnTo>
                  <a:pt x="992" y="426"/>
                </a:lnTo>
                <a:lnTo>
                  <a:pt x="1003" y="421"/>
                </a:lnTo>
                <a:lnTo>
                  <a:pt x="998" y="421"/>
                </a:lnTo>
                <a:lnTo>
                  <a:pt x="998" y="426"/>
                </a:lnTo>
                <a:lnTo>
                  <a:pt x="2276" y="2364"/>
                </a:lnTo>
                <a:lnTo>
                  <a:pt x="1133" y="748"/>
                </a:lnTo>
                <a:lnTo>
                  <a:pt x="1133" y="753"/>
                </a:lnTo>
                <a:lnTo>
                  <a:pt x="1138" y="753"/>
                </a:lnTo>
                <a:lnTo>
                  <a:pt x="1143" y="748"/>
                </a:lnTo>
                <a:lnTo>
                  <a:pt x="1148" y="748"/>
                </a:lnTo>
                <a:lnTo>
                  <a:pt x="1148" y="743"/>
                </a:lnTo>
                <a:lnTo>
                  <a:pt x="1154" y="743"/>
                </a:lnTo>
                <a:lnTo>
                  <a:pt x="1159" y="738"/>
                </a:lnTo>
                <a:lnTo>
                  <a:pt x="1159" y="733"/>
                </a:lnTo>
                <a:lnTo>
                  <a:pt x="1143" y="738"/>
                </a:lnTo>
                <a:lnTo>
                  <a:pt x="1138" y="743"/>
                </a:lnTo>
                <a:lnTo>
                  <a:pt x="1133" y="748"/>
                </a:lnTo>
                <a:lnTo>
                  <a:pt x="2276" y="2364"/>
                </a:lnTo>
                <a:lnTo>
                  <a:pt x="967" y="977"/>
                </a:lnTo>
                <a:lnTo>
                  <a:pt x="956" y="982"/>
                </a:lnTo>
                <a:lnTo>
                  <a:pt x="951" y="987"/>
                </a:lnTo>
                <a:lnTo>
                  <a:pt x="956" y="987"/>
                </a:lnTo>
                <a:lnTo>
                  <a:pt x="961" y="987"/>
                </a:lnTo>
                <a:lnTo>
                  <a:pt x="967" y="982"/>
                </a:lnTo>
                <a:lnTo>
                  <a:pt x="967" y="977"/>
                </a:lnTo>
                <a:lnTo>
                  <a:pt x="2276" y="2364"/>
                </a:lnTo>
                <a:lnTo>
                  <a:pt x="930" y="925"/>
                </a:lnTo>
                <a:lnTo>
                  <a:pt x="935" y="925"/>
                </a:lnTo>
                <a:lnTo>
                  <a:pt x="935" y="920"/>
                </a:lnTo>
                <a:lnTo>
                  <a:pt x="935" y="925"/>
                </a:lnTo>
                <a:lnTo>
                  <a:pt x="946" y="925"/>
                </a:lnTo>
                <a:lnTo>
                  <a:pt x="951" y="920"/>
                </a:lnTo>
                <a:lnTo>
                  <a:pt x="951" y="915"/>
                </a:lnTo>
                <a:lnTo>
                  <a:pt x="961" y="904"/>
                </a:lnTo>
                <a:lnTo>
                  <a:pt x="956" y="904"/>
                </a:lnTo>
                <a:lnTo>
                  <a:pt x="946" y="915"/>
                </a:lnTo>
                <a:lnTo>
                  <a:pt x="930" y="925"/>
                </a:lnTo>
                <a:lnTo>
                  <a:pt x="2276" y="2364"/>
                </a:lnTo>
                <a:lnTo>
                  <a:pt x="967" y="831"/>
                </a:lnTo>
                <a:lnTo>
                  <a:pt x="967" y="837"/>
                </a:lnTo>
                <a:lnTo>
                  <a:pt x="972" y="837"/>
                </a:lnTo>
                <a:lnTo>
                  <a:pt x="977" y="831"/>
                </a:lnTo>
                <a:lnTo>
                  <a:pt x="982" y="826"/>
                </a:lnTo>
                <a:lnTo>
                  <a:pt x="977" y="821"/>
                </a:lnTo>
                <a:lnTo>
                  <a:pt x="972" y="826"/>
                </a:lnTo>
                <a:lnTo>
                  <a:pt x="967" y="831"/>
                </a:lnTo>
                <a:lnTo>
                  <a:pt x="2276" y="2364"/>
                </a:lnTo>
                <a:lnTo>
                  <a:pt x="946" y="1034"/>
                </a:lnTo>
                <a:lnTo>
                  <a:pt x="935" y="1034"/>
                </a:lnTo>
                <a:lnTo>
                  <a:pt x="925" y="1034"/>
                </a:lnTo>
                <a:lnTo>
                  <a:pt x="920" y="1039"/>
                </a:lnTo>
                <a:lnTo>
                  <a:pt x="915" y="1039"/>
                </a:lnTo>
                <a:lnTo>
                  <a:pt x="915" y="1044"/>
                </a:lnTo>
                <a:lnTo>
                  <a:pt x="904" y="1050"/>
                </a:lnTo>
                <a:lnTo>
                  <a:pt x="909" y="1050"/>
                </a:lnTo>
                <a:lnTo>
                  <a:pt x="899" y="1055"/>
                </a:lnTo>
                <a:lnTo>
                  <a:pt x="894" y="1065"/>
                </a:lnTo>
                <a:lnTo>
                  <a:pt x="899" y="1065"/>
                </a:lnTo>
                <a:lnTo>
                  <a:pt x="894" y="1065"/>
                </a:lnTo>
                <a:lnTo>
                  <a:pt x="899" y="1065"/>
                </a:lnTo>
                <a:lnTo>
                  <a:pt x="894" y="1070"/>
                </a:lnTo>
                <a:lnTo>
                  <a:pt x="899" y="1070"/>
                </a:lnTo>
                <a:lnTo>
                  <a:pt x="904" y="1070"/>
                </a:lnTo>
                <a:lnTo>
                  <a:pt x="909" y="1070"/>
                </a:lnTo>
                <a:lnTo>
                  <a:pt x="904" y="1076"/>
                </a:lnTo>
                <a:lnTo>
                  <a:pt x="915" y="1065"/>
                </a:lnTo>
                <a:lnTo>
                  <a:pt x="915" y="1070"/>
                </a:lnTo>
                <a:lnTo>
                  <a:pt x="920" y="1065"/>
                </a:lnTo>
                <a:lnTo>
                  <a:pt x="930" y="1055"/>
                </a:lnTo>
                <a:lnTo>
                  <a:pt x="935" y="1050"/>
                </a:lnTo>
                <a:lnTo>
                  <a:pt x="946" y="1044"/>
                </a:lnTo>
                <a:lnTo>
                  <a:pt x="946" y="1039"/>
                </a:lnTo>
                <a:lnTo>
                  <a:pt x="946" y="1034"/>
                </a:lnTo>
                <a:lnTo>
                  <a:pt x="2276" y="2364"/>
                </a:lnTo>
                <a:lnTo>
                  <a:pt x="899" y="748"/>
                </a:lnTo>
                <a:lnTo>
                  <a:pt x="894" y="753"/>
                </a:lnTo>
                <a:lnTo>
                  <a:pt x="894" y="748"/>
                </a:lnTo>
                <a:lnTo>
                  <a:pt x="899" y="743"/>
                </a:lnTo>
                <a:lnTo>
                  <a:pt x="894" y="743"/>
                </a:lnTo>
                <a:lnTo>
                  <a:pt x="889" y="743"/>
                </a:lnTo>
                <a:lnTo>
                  <a:pt x="883" y="748"/>
                </a:lnTo>
                <a:lnTo>
                  <a:pt x="878" y="753"/>
                </a:lnTo>
                <a:lnTo>
                  <a:pt x="878" y="759"/>
                </a:lnTo>
                <a:lnTo>
                  <a:pt x="883" y="759"/>
                </a:lnTo>
                <a:lnTo>
                  <a:pt x="889" y="759"/>
                </a:lnTo>
                <a:lnTo>
                  <a:pt x="889" y="753"/>
                </a:lnTo>
                <a:lnTo>
                  <a:pt x="889" y="759"/>
                </a:lnTo>
                <a:lnTo>
                  <a:pt x="889" y="753"/>
                </a:lnTo>
                <a:lnTo>
                  <a:pt x="894" y="753"/>
                </a:lnTo>
                <a:lnTo>
                  <a:pt x="899" y="748"/>
                </a:lnTo>
                <a:lnTo>
                  <a:pt x="2276" y="2364"/>
                </a:lnTo>
                <a:lnTo>
                  <a:pt x="868" y="1003"/>
                </a:lnTo>
                <a:lnTo>
                  <a:pt x="873" y="998"/>
                </a:lnTo>
                <a:lnTo>
                  <a:pt x="878" y="998"/>
                </a:lnTo>
                <a:lnTo>
                  <a:pt x="878" y="992"/>
                </a:lnTo>
                <a:lnTo>
                  <a:pt x="878" y="987"/>
                </a:lnTo>
                <a:lnTo>
                  <a:pt x="873" y="987"/>
                </a:lnTo>
                <a:lnTo>
                  <a:pt x="868" y="987"/>
                </a:lnTo>
                <a:lnTo>
                  <a:pt x="863" y="992"/>
                </a:lnTo>
                <a:lnTo>
                  <a:pt x="857" y="998"/>
                </a:lnTo>
                <a:lnTo>
                  <a:pt x="857" y="1003"/>
                </a:lnTo>
                <a:lnTo>
                  <a:pt x="863" y="1003"/>
                </a:lnTo>
                <a:lnTo>
                  <a:pt x="868" y="1003"/>
                </a:lnTo>
                <a:lnTo>
                  <a:pt x="2276" y="2364"/>
                </a:lnTo>
                <a:lnTo>
                  <a:pt x="878" y="1039"/>
                </a:lnTo>
                <a:lnTo>
                  <a:pt x="878" y="1034"/>
                </a:lnTo>
                <a:lnTo>
                  <a:pt x="873" y="1034"/>
                </a:lnTo>
                <a:lnTo>
                  <a:pt x="873" y="1039"/>
                </a:lnTo>
                <a:lnTo>
                  <a:pt x="878" y="1039"/>
                </a:lnTo>
                <a:lnTo>
                  <a:pt x="2276" y="2364"/>
                </a:lnTo>
                <a:lnTo>
                  <a:pt x="889" y="821"/>
                </a:lnTo>
                <a:lnTo>
                  <a:pt x="878" y="826"/>
                </a:lnTo>
                <a:lnTo>
                  <a:pt x="878" y="831"/>
                </a:lnTo>
                <a:lnTo>
                  <a:pt x="878" y="837"/>
                </a:lnTo>
                <a:lnTo>
                  <a:pt x="883" y="837"/>
                </a:lnTo>
                <a:lnTo>
                  <a:pt x="889" y="831"/>
                </a:lnTo>
                <a:lnTo>
                  <a:pt x="889" y="826"/>
                </a:lnTo>
                <a:lnTo>
                  <a:pt x="889" y="821"/>
                </a:lnTo>
                <a:lnTo>
                  <a:pt x="2276" y="2364"/>
                </a:lnTo>
                <a:lnTo>
                  <a:pt x="837" y="946"/>
                </a:lnTo>
                <a:lnTo>
                  <a:pt x="842" y="946"/>
                </a:lnTo>
                <a:lnTo>
                  <a:pt x="847" y="946"/>
                </a:lnTo>
                <a:lnTo>
                  <a:pt x="857" y="940"/>
                </a:lnTo>
                <a:lnTo>
                  <a:pt x="863" y="925"/>
                </a:lnTo>
                <a:lnTo>
                  <a:pt x="868" y="920"/>
                </a:lnTo>
                <a:lnTo>
                  <a:pt x="857" y="925"/>
                </a:lnTo>
                <a:lnTo>
                  <a:pt x="863" y="925"/>
                </a:lnTo>
                <a:lnTo>
                  <a:pt x="857" y="925"/>
                </a:lnTo>
                <a:lnTo>
                  <a:pt x="847" y="935"/>
                </a:lnTo>
                <a:lnTo>
                  <a:pt x="842" y="940"/>
                </a:lnTo>
                <a:lnTo>
                  <a:pt x="837" y="946"/>
                </a:lnTo>
                <a:lnTo>
                  <a:pt x="2276" y="2364"/>
                </a:lnTo>
                <a:lnTo>
                  <a:pt x="1076" y="873"/>
                </a:lnTo>
                <a:lnTo>
                  <a:pt x="1081" y="868"/>
                </a:lnTo>
                <a:lnTo>
                  <a:pt x="1086" y="868"/>
                </a:lnTo>
                <a:lnTo>
                  <a:pt x="1086" y="863"/>
                </a:lnTo>
                <a:lnTo>
                  <a:pt x="1076" y="863"/>
                </a:lnTo>
                <a:lnTo>
                  <a:pt x="1081" y="857"/>
                </a:lnTo>
                <a:lnTo>
                  <a:pt x="1076" y="852"/>
                </a:lnTo>
                <a:lnTo>
                  <a:pt x="1076" y="847"/>
                </a:lnTo>
                <a:lnTo>
                  <a:pt x="1065" y="852"/>
                </a:lnTo>
                <a:lnTo>
                  <a:pt x="1060" y="857"/>
                </a:lnTo>
                <a:lnTo>
                  <a:pt x="1050" y="863"/>
                </a:lnTo>
                <a:lnTo>
                  <a:pt x="1055" y="863"/>
                </a:lnTo>
                <a:lnTo>
                  <a:pt x="1050" y="868"/>
                </a:lnTo>
                <a:lnTo>
                  <a:pt x="1055" y="868"/>
                </a:lnTo>
                <a:lnTo>
                  <a:pt x="1050" y="868"/>
                </a:lnTo>
                <a:lnTo>
                  <a:pt x="1055" y="873"/>
                </a:lnTo>
                <a:lnTo>
                  <a:pt x="1050" y="873"/>
                </a:lnTo>
                <a:lnTo>
                  <a:pt x="1055" y="873"/>
                </a:lnTo>
                <a:lnTo>
                  <a:pt x="1060" y="873"/>
                </a:lnTo>
                <a:lnTo>
                  <a:pt x="1055" y="873"/>
                </a:lnTo>
                <a:lnTo>
                  <a:pt x="1060" y="873"/>
                </a:lnTo>
                <a:lnTo>
                  <a:pt x="1065" y="873"/>
                </a:lnTo>
                <a:lnTo>
                  <a:pt x="1065" y="878"/>
                </a:lnTo>
                <a:lnTo>
                  <a:pt x="1070" y="873"/>
                </a:lnTo>
                <a:lnTo>
                  <a:pt x="1076" y="878"/>
                </a:lnTo>
                <a:lnTo>
                  <a:pt x="1076" y="873"/>
                </a:lnTo>
                <a:lnTo>
                  <a:pt x="2276" y="2364"/>
                </a:lnTo>
                <a:lnTo>
                  <a:pt x="1024" y="1008"/>
                </a:lnTo>
                <a:lnTo>
                  <a:pt x="1029" y="1008"/>
                </a:lnTo>
                <a:lnTo>
                  <a:pt x="1029" y="1003"/>
                </a:lnTo>
                <a:lnTo>
                  <a:pt x="1024" y="1008"/>
                </a:lnTo>
                <a:lnTo>
                  <a:pt x="2276" y="2364"/>
                </a:lnTo>
                <a:lnTo>
                  <a:pt x="1122" y="987"/>
                </a:lnTo>
                <a:lnTo>
                  <a:pt x="1117" y="982"/>
                </a:lnTo>
                <a:lnTo>
                  <a:pt x="1107" y="982"/>
                </a:lnTo>
                <a:lnTo>
                  <a:pt x="1096" y="987"/>
                </a:lnTo>
                <a:lnTo>
                  <a:pt x="1102" y="987"/>
                </a:lnTo>
                <a:lnTo>
                  <a:pt x="1096" y="992"/>
                </a:lnTo>
                <a:lnTo>
                  <a:pt x="1091" y="998"/>
                </a:lnTo>
                <a:lnTo>
                  <a:pt x="1096" y="998"/>
                </a:lnTo>
                <a:lnTo>
                  <a:pt x="1091" y="1003"/>
                </a:lnTo>
                <a:lnTo>
                  <a:pt x="1096" y="998"/>
                </a:lnTo>
                <a:lnTo>
                  <a:pt x="1096" y="1003"/>
                </a:lnTo>
                <a:lnTo>
                  <a:pt x="1096" y="998"/>
                </a:lnTo>
                <a:lnTo>
                  <a:pt x="1102" y="1003"/>
                </a:lnTo>
                <a:lnTo>
                  <a:pt x="1107" y="998"/>
                </a:lnTo>
                <a:lnTo>
                  <a:pt x="1107" y="1003"/>
                </a:lnTo>
                <a:lnTo>
                  <a:pt x="1107" y="998"/>
                </a:lnTo>
                <a:lnTo>
                  <a:pt x="1112" y="998"/>
                </a:lnTo>
                <a:lnTo>
                  <a:pt x="1117" y="987"/>
                </a:lnTo>
                <a:lnTo>
                  <a:pt x="1122" y="987"/>
                </a:lnTo>
                <a:lnTo>
                  <a:pt x="2276" y="2364"/>
                </a:lnTo>
                <a:lnTo>
                  <a:pt x="992" y="1008"/>
                </a:lnTo>
                <a:lnTo>
                  <a:pt x="998" y="1008"/>
                </a:lnTo>
                <a:lnTo>
                  <a:pt x="998" y="1003"/>
                </a:lnTo>
                <a:lnTo>
                  <a:pt x="987" y="1008"/>
                </a:lnTo>
                <a:lnTo>
                  <a:pt x="987" y="1013"/>
                </a:lnTo>
                <a:lnTo>
                  <a:pt x="992" y="1008"/>
                </a:lnTo>
                <a:lnTo>
                  <a:pt x="987" y="1013"/>
                </a:lnTo>
                <a:lnTo>
                  <a:pt x="992" y="1008"/>
                </a:lnTo>
                <a:lnTo>
                  <a:pt x="2276" y="2364"/>
                </a:lnTo>
                <a:lnTo>
                  <a:pt x="987" y="987"/>
                </a:lnTo>
                <a:lnTo>
                  <a:pt x="992" y="982"/>
                </a:lnTo>
                <a:lnTo>
                  <a:pt x="992" y="977"/>
                </a:lnTo>
                <a:lnTo>
                  <a:pt x="987" y="977"/>
                </a:lnTo>
                <a:lnTo>
                  <a:pt x="982" y="982"/>
                </a:lnTo>
                <a:lnTo>
                  <a:pt x="982" y="987"/>
                </a:lnTo>
                <a:lnTo>
                  <a:pt x="987" y="987"/>
                </a:lnTo>
                <a:lnTo>
                  <a:pt x="2276" y="2364"/>
                </a:lnTo>
                <a:lnTo>
                  <a:pt x="998" y="883"/>
                </a:lnTo>
                <a:lnTo>
                  <a:pt x="987" y="883"/>
                </a:lnTo>
                <a:lnTo>
                  <a:pt x="972" y="894"/>
                </a:lnTo>
                <a:lnTo>
                  <a:pt x="972" y="899"/>
                </a:lnTo>
                <a:lnTo>
                  <a:pt x="977" y="904"/>
                </a:lnTo>
                <a:lnTo>
                  <a:pt x="972" y="915"/>
                </a:lnTo>
                <a:lnTo>
                  <a:pt x="977" y="904"/>
                </a:lnTo>
                <a:lnTo>
                  <a:pt x="977" y="909"/>
                </a:lnTo>
                <a:lnTo>
                  <a:pt x="982" y="909"/>
                </a:lnTo>
                <a:lnTo>
                  <a:pt x="982" y="915"/>
                </a:lnTo>
                <a:lnTo>
                  <a:pt x="982" y="909"/>
                </a:lnTo>
                <a:lnTo>
                  <a:pt x="987" y="909"/>
                </a:lnTo>
                <a:lnTo>
                  <a:pt x="992" y="899"/>
                </a:lnTo>
                <a:lnTo>
                  <a:pt x="998" y="899"/>
                </a:lnTo>
                <a:lnTo>
                  <a:pt x="1003" y="894"/>
                </a:lnTo>
                <a:lnTo>
                  <a:pt x="1003" y="889"/>
                </a:lnTo>
                <a:lnTo>
                  <a:pt x="998" y="883"/>
                </a:lnTo>
                <a:lnTo>
                  <a:pt x="2276" y="2364"/>
                </a:lnTo>
                <a:lnTo>
                  <a:pt x="1018" y="863"/>
                </a:lnTo>
                <a:lnTo>
                  <a:pt x="1018" y="857"/>
                </a:lnTo>
                <a:lnTo>
                  <a:pt x="1013" y="857"/>
                </a:lnTo>
                <a:lnTo>
                  <a:pt x="1008" y="857"/>
                </a:lnTo>
                <a:lnTo>
                  <a:pt x="1003" y="863"/>
                </a:lnTo>
                <a:lnTo>
                  <a:pt x="998" y="863"/>
                </a:lnTo>
                <a:lnTo>
                  <a:pt x="992" y="868"/>
                </a:lnTo>
                <a:lnTo>
                  <a:pt x="998" y="873"/>
                </a:lnTo>
                <a:lnTo>
                  <a:pt x="987" y="878"/>
                </a:lnTo>
                <a:lnTo>
                  <a:pt x="992" y="878"/>
                </a:lnTo>
                <a:lnTo>
                  <a:pt x="992" y="873"/>
                </a:lnTo>
                <a:lnTo>
                  <a:pt x="992" y="878"/>
                </a:lnTo>
                <a:lnTo>
                  <a:pt x="998" y="878"/>
                </a:lnTo>
                <a:lnTo>
                  <a:pt x="1003" y="878"/>
                </a:lnTo>
                <a:lnTo>
                  <a:pt x="1008" y="878"/>
                </a:lnTo>
                <a:lnTo>
                  <a:pt x="1013" y="868"/>
                </a:lnTo>
                <a:lnTo>
                  <a:pt x="1018" y="868"/>
                </a:lnTo>
                <a:lnTo>
                  <a:pt x="1018" y="863"/>
                </a:lnTo>
                <a:lnTo>
                  <a:pt x="2276" y="2364"/>
                </a:lnTo>
                <a:lnTo>
                  <a:pt x="1018" y="1008"/>
                </a:lnTo>
                <a:lnTo>
                  <a:pt x="1018" y="1003"/>
                </a:lnTo>
                <a:lnTo>
                  <a:pt x="1008" y="1013"/>
                </a:lnTo>
                <a:lnTo>
                  <a:pt x="1013" y="1013"/>
                </a:lnTo>
                <a:lnTo>
                  <a:pt x="1008" y="1013"/>
                </a:lnTo>
                <a:lnTo>
                  <a:pt x="1018" y="1008"/>
                </a:lnTo>
                <a:lnTo>
                  <a:pt x="2276" y="2364"/>
                </a:lnTo>
                <a:lnTo>
                  <a:pt x="925" y="847"/>
                </a:lnTo>
                <a:lnTo>
                  <a:pt x="920" y="847"/>
                </a:lnTo>
                <a:lnTo>
                  <a:pt x="920" y="852"/>
                </a:lnTo>
                <a:lnTo>
                  <a:pt x="915" y="852"/>
                </a:lnTo>
                <a:lnTo>
                  <a:pt x="925" y="847"/>
                </a:lnTo>
                <a:lnTo>
                  <a:pt x="2276" y="2364"/>
                </a:lnTo>
                <a:lnTo>
                  <a:pt x="946" y="624"/>
                </a:lnTo>
                <a:lnTo>
                  <a:pt x="951" y="618"/>
                </a:lnTo>
                <a:lnTo>
                  <a:pt x="946" y="618"/>
                </a:lnTo>
                <a:lnTo>
                  <a:pt x="946" y="624"/>
                </a:lnTo>
                <a:lnTo>
                  <a:pt x="2276" y="2364"/>
                </a:lnTo>
                <a:lnTo>
                  <a:pt x="909" y="483"/>
                </a:lnTo>
                <a:lnTo>
                  <a:pt x="904" y="483"/>
                </a:lnTo>
                <a:lnTo>
                  <a:pt x="899" y="489"/>
                </a:lnTo>
                <a:lnTo>
                  <a:pt x="904" y="483"/>
                </a:lnTo>
                <a:lnTo>
                  <a:pt x="899" y="489"/>
                </a:lnTo>
                <a:lnTo>
                  <a:pt x="909" y="483"/>
                </a:lnTo>
                <a:lnTo>
                  <a:pt x="2276" y="2364"/>
                </a:lnTo>
                <a:lnTo>
                  <a:pt x="904" y="909"/>
                </a:lnTo>
                <a:lnTo>
                  <a:pt x="909" y="909"/>
                </a:lnTo>
                <a:lnTo>
                  <a:pt x="915" y="904"/>
                </a:lnTo>
                <a:lnTo>
                  <a:pt x="915" y="899"/>
                </a:lnTo>
                <a:lnTo>
                  <a:pt x="909" y="899"/>
                </a:lnTo>
                <a:lnTo>
                  <a:pt x="904" y="909"/>
                </a:lnTo>
                <a:lnTo>
                  <a:pt x="2276" y="2364"/>
                </a:lnTo>
                <a:lnTo>
                  <a:pt x="925" y="359"/>
                </a:lnTo>
                <a:lnTo>
                  <a:pt x="930" y="353"/>
                </a:lnTo>
                <a:lnTo>
                  <a:pt x="925" y="353"/>
                </a:lnTo>
                <a:lnTo>
                  <a:pt x="920" y="359"/>
                </a:lnTo>
                <a:lnTo>
                  <a:pt x="925" y="359"/>
                </a:lnTo>
                <a:lnTo>
                  <a:pt x="2276" y="2364"/>
                </a:lnTo>
                <a:lnTo>
                  <a:pt x="915" y="348"/>
                </a:lnTo>
                <a:lnTo>
                  <a:pt x="920" y="348"/>
                </a:lnTo>
                <a:lnTo>
                  <a:pt x="915" y="343"/>
                </a:lnTo>
                <a:lnTo>
                  <a:pt x="915" y="348"/>
                </a:lnTo>
                <a:lnTo>
                  <a:pt x="2276" y="2364"/>
                </a:lnTo>
                <a:lnTo>
                  <a:pt x="925" y="457"/>
                </a:lnTo>
                <a:lnTo>
                  <a:pt x="915" y="468"/>
                </a:lnTo>
                <a:lnTo>
                  <a:pt x="920" y="468"/>
                </a:lnTo>
                <a:lnTo>
                  <a:pt x="915" y="468"/>
                </a:lnTo>
                <a:lnTo>
                  <a:pt x="920" y="468"/>
                </a:lnTo>
                <a:lnTo>
                  <a:pt x="925" y="468"/>
                </a:lnTo>
                <a:lnTo>
                  <a:pt x="930" y="463"/>
                </a:lnTo>
                <a:lnTo>
                  <a:pt x="925" y="457"/>
                </a:lnTo>
                <a:lnTo>
                  <a:pt x="2276" y="2364"/>
                </a:lnTo>
                <a:lnTo>
                  <a:pt x="842" y="717"/>
                </a:lnTo>
                <a:lnTo>
                  <a:pt x="837" y="717"/>
                </a:lnTo>
                <a:lnTo>
                  <a:pt x="837" y="722"/>
                </a:lnTo>
                <a:lnTo>
                  <a:pt x="842" y="717"/>
                </a:lnTo>
                <a:lnTo>
                  <a:pt x="2276" y="2364"/>
                </a:lnTo>
                <a:lnTo>
                  <a:pt x="878" y="722"/>
                </a:lnTo>
                <a:lnTo>
                  <a:pt x="883" y="717"/>
                </a:lnTo>
                <a:lnTo>
                  <a:pt x="878" y="717"/>
                </a:lnTo>
                <a:lnTo>
                  <a:pt x="873" y="722"/>
                </a:lnTo>
                <a:lnTo>
                  <a:pt x="878" y="722"/>
                </a:lnTo>
                <a:lnTo>
                  <a:pt x="2276" y="2364"/>
                </a:lnTo>
                <a:lnTo>
                  <a:pt x="920" y="1024"/>
                </a:lnTo>
                <a:lnTo>
                  <a:pt x="920" y="1018"/>
                </a:lnTo>
                <a:lnTo>
                  <a:pt x="915" y="1024"/>
                </a:lnTo>
                <a:lnTo>
                  <a:pt x="920" y="1024"/>
                </a:lnTo>
                <a:lnTo>
                  <a:pt x="2276" y="2364"/>
                </a:lnTo>
                <a:lnTo>
                  <a:pt x="852" y="426"/>
                </a:lnTo>
                <a:lnTo>
                  <a:pt x="863" y="421"/>
                </a:lnTo>
                <a:lnTo>
                  <a:pt x="863" y="416"/>
                </a:lnTo>
                <a:lnTo>
                  <a:pt x="857" y="416"/>
                </a:lnTo>
                <a:lnTo>
                  <a:pt x="852" y="421"/>
                </a:lnTo>
                <a:lnTo>
                  <a:pt x="852" y="426"/>
                </a:lnTo>
                <a:lnTo>
                  <a:pt x="2276" y="2364"/>
                </a:lnTo>
                <a:lnTo>
                  <a:pt x="935" y="681"/>
                </a:lnTo>
                <a:lnTo>
                  <a:pt x="930" y="686"/>
                </a:lnTo>
                <a:lnTo>
                  <a:pt x="925" y="686"/>
                </a:lnTo>
                <a:lnTo>
                  <a:pt x="920" y="686"/>
                </a:lnTo>
                <a:lnTo>
                  <a:pt x="920" y="691"/>
                </a:lnTo>
                <a:lnTo>
                  <a:pt x="920" y="696"/>
                </a:lnTo>
                <a:lnTo>
                  <a:pt x="915" y="696"/>
                </a:lnTo>
                <a:lnTo>
                  <a:pt x="920" y="696"/>
                </a:lnTo>
                <a:lnTo>
                  <a:pt x="915" y="696"/>
                </a:lnTo>
                <a:lnTo>
                  <a:pt x="920" y="696"/>
                </a:lnTo>
                <a:lnTo>
                  <a:pt x="915" y="702"/>
                </a:lnTo>
                <a:lnTo>
                  <a:pt x="920" y="702"/>
                </a:lnTo>
                <a:lnTo>
                  <a:pt x="915" y="702"/>
                </a:lnTo>
                <a:lnTo>
                  <a:pt x="920" y="702"/>
                </a:lnTo>
                <a:lnTo>
                  <a:pt x="915" y="702"/>
                </a:lnTo>
                <a:lnTo>
                  <a:pt x="920" y="702"/>
                </a:lnTo>
                <a:lnTo>
                  <a:pt x="920" y="707"/>
                </a:lnTo>
                <a:lnTo>
                  <a:pt x="920" y="702"/>
                </a:lnTo>
                <a:lnTo>
                  <a:pt x="920" y="707"/>
                </a:lnTo>
                <a:lnTo>
                  <a:pt x="925" y="707"/>
                </a:lnTo>
                <a:lnTo>
                  <a:pt x="930" y="707"/>
                </a:lnTo>
                <a:lnTo>
                  <a:pt x="935" y="702"/>
                </a:lnTo>
                <a:lnTo>
                  <a:pt x="946" y="702"/>
                </a:lnTo>
                <a:lnTo>
                  <a:pt x="946" y="696"/>
                </a:lnTo>
                <a:lnTo>
                  <a:pt x="951" y="696"/>
                </a:lnTo>
                <a:lnTo>
                  <a:pt x="946" y="691"/>
                </a:lnTo>
                <a:lnTo>
                  <a:pt x="951" y="691"/>
                </a:lnTo>
                <a:lnTo>
                  <a:pt x="951" y="686"/>
                </a:lnTo>
                <a:lnTo>
                  <a:pt x="946" y="686"/>
                </a:lnTo>
                <a:lnTo>
                  <a:pt x="951" y="686"/>
                </a:lnTo>
                <a:lnTo>
                  <a:pt x="946" y="686"/>
                </a:lnTo>
                <a:lnTo>
                  <a:pt x="946" y="681"/>
                </a:lnTo>
                <a:lnTo>
                  <a:pt x="946" y="686"/>
                </a:lnTo>
                <a:lnTo>
                  <a:pt x="935" y="681"/>
                </a:lnTo>
                <a:lnTo>
                  <a:pt x="2276" y="2364"/>
                </a:lnTo>
                <a:lnTo>
                  <a:pt x="951" y="608"/>
                </a:lnTo>
                <a:lnTo>
                  <a:pt x="956" y="608"/>
                </a:lnTo>
                <a:lnTo>
                  <a:pt x="956" y="603"/>
                </a:lnTo>
                <a:lnTo>
                  <a:pt x="951" y="608"/>
                </a:lnTo>
                <a:lnTo>
                  <a:pt x="2276" y="2364"/>
                </a:lnTo>
                <a:lnTo>
                  <a:pt x="930" y="390"/>
                </a:lnTo>
                <a:lnTo>
                  <a:pt x="946" y="390"/>
                </a:lnTo>
                <a:lnTo>
                  <a:pt x="956" y="385"/>
                </a:lnTo>
                <a:lnTo>
                  <a:pt x="956" y="379"/>
                </a:lnTo>
                <a:lnTo>
                  <a:pt x="951" y="379"/>
                </a:lnTo>
                <a:lnTo>
                  <a:pt x="946" y="379"/>
                </a:lnTo>
                <a:lnTo>
                  <a:pt x="930" y="390"/>
                </a:lnTo>
                <a:lnTo>
                  <a:pt x="2276" y="2364"/>
                </a:lnTo>
                <a:lnTo>
                  <a:pt x="878" y="707"/>
                </a:lnTo>
                <a:lnTo>
                  <a:pt x="883" y="707"/>
                </a:lnTo>
                <a:lnTo>
                  <a:pt x="889" y="702"/>
                </a:lnTo>
                <a:lnTo>
                  <a:pt x="883" y="702"/>
                </a:lnTo>
                <a:lnTo>
                  <a:pt x="878" y="707"/>
                </a:lnTo>
                <a:lnTo>
                  <a:pt x="2276" y="2364"/>
                </a:lnTo>
                <a:lnTo>
                  <a:pt x="992" y="644"/>
                </a:lnTo>
                <a:lnTo>
                  <a:pt x="987" y="650"/>
                </a:lnTo>
                <a:lnTo>
                  <a:pt x="987" y="655"/>
                </a:lnTo>
                <a:lnTo>
                  <a:pt x="992" y="650"/>
                </a:lnTo>
                <a:lnTo>
                  <a:pt x="987" y="655"/>
                </a:lnTo>
                <a:lnTo>
                  <a:pt x="992" y="650"/>
                </a:lnTo>
                <a:lnTo>
                  <a:pt x="998" y="650"/>
                </a:lnTo>
                <a:lnTo>
                  <a:pt x="992" y="644"/>
                </a:lnTo>
                <a:lnTo>
                  <a:pt x="2276" y="2364"/>
                </a:lnTo>
                <a:lnTo>
                  <a:pt x="1268" y="587"/>
                </a:lnTo>
                <a:lnTo>
                  <a:pt x="1268" y="582"/>
                </a:lnTo>
                <a:lnTo>
                  <a:pt x="1263" y="582"/>
                </a:lnTo>
                <a:lnTo>
                  <a:pt x="1268" y="587"/>
                </a:lnTo>
                <a:lnTo>
                  <a:pt x="2276" y="2364"/>
                </a:lnTo>
                <a:lnTo>
                  <a:pt x="1335" y="208"/>
                </a:lnTo>
                <a:lnTo>
                  <a:pt x="1341" y="208"/>
                </a:lnTo>
                <a:lnTo>
                  <a:pt x="1346" y="208"/>
                </a:lnTo>
                <a:lnTo>
                  <a:pt x="1351" y="203"/>
                </a:lnTo>
                <a:lnTo>
                  <a:pt x="1351" y="198"/>
                </a:lnTo>
                <a:lnTo>
                  <a:pt x="1356" y="198"/>
                </a:lnTo>
                <a:lnTo>
                  <a:pt x="1356" y="192"/>
                </a:lnTo>
                <a:lnTo>
                  <a:pt x="1346" y="187"/>
                </a:lnTo>
                <a:lnTo>
                  <a:pt x="1341" y="192"/>
                </a:lnTo>
                <a:lnTo>
                  <a:pt x="1335" y="198"/>
                </a:lnTo>
                <a:lnTo>
                  <a:pt x="1335" y="203"/>
                </a:lnTo>
                <a:lnTo>
                  <a:pt x="1330" y="208"/>
                </a:lnTo>
                <a:lnTo>
                  <a:pt x="1335" y="208"/>
                </a:lnTo>
                <a:lnTo>
                  <a:pt x="2276" y="2364"/>
                </a:lnTo>
                <a:lnTo>
                  <a:pt x="1257" y="540"/>
                </a:lnTo>
                <a:lnTo>
                  <a:pt x="1263" y="535"/>
                </a:lnTo>
                <a:lnTo>
                  <a:pt x="1257" y="535"/>
                </a:lnTo>
                <a:lnTo>
                  <a:pt x="1257" y="540"/>
                </a:lnTo>
                <a:lnTo>
                  <a:pt x="2276" y="2364"/>
                </a:lnTo>
                <a:lnTo>
                  <a:pt x="1263" y="639"/>
                </a:lnTo>
                <a:lnTo>
                  <a:pt x="1263" y="644"/>
                </a:lnTo>
                <a:lnTo>
                  <a:pt x="1268" y="644"/>
                </a:lnTo>
                <a:lnTo>
                  <a:pt x="1273" y="644"/>
                </a:lnTo>
                <a:lnTo>
                  <a:pt x="1278" y="639"/>
                </a:lnTo>
                <a:lnTo>
                  <a:pt x="1283" y="634"/>
                </a:lnTo>
                <a:lnTo>
                  <a:pt x="1283" y="629"/>
                </a:lnTo>
                <a:lnTo>
                  <a:pt x="1273" y="624"/>
                </a:lnTo>
                <a:lnTo>
                  <a:pt x="1268" y="629"/>
                </a:lnTo>
                <a:lnTo>
                  <a:pt x="1263" y="634"/>
                </a:lnTo>
                <a:lnTo>
                  <a:pt x="1263" y="639"/>
                </a:lnTo>
                <a:lnTo>
                  <a:pt x="2276" y="2364"/>
                </a:lnTo>
                <a:lnTo>
                  <a:pt x="1273" y="489"/>
                </a:lnTo>
                <a:lnTo>
                  <a:pt x="1278" y="483"/>
                </a:lnTo>
                <a:lnTo>
                  <a:pt x="1273" y="483"/>
                </a:lnTo>
                <a:lnTo>
                  <a:pt x="1268" y="483"/>
                </a:lnTo>
                <a:lnTo>
                  <a:pt x="1268" y="489"/>
                </a:lnTo>
                <a:lnTo>
                  <a:pt x="1273" y="489"/>
                </a:lnTo>
                <a:lnTo>
                  <a:pt x="2276" y="2364"/>
                </a:lnTo>
                <a:lnTo>
                  <a:pt x="1356" y="156"/>
                </a:lnTo>
                <a:lnTo>
                  <a:pt x="1356" y="161"/>
                </a:lnTo>
                <a:lnTo>
                  <a:pt x="1361" y="161"/>
                </a:lnTo>
                <a:lnTo>
                  <a:pt x="1367" y="156"/>
                </a:lnTo>
                <a:lnTo>
                  <a:pt x="1367" y="161"/>
                </a:lnTo>
                <a:lnTo>
                  <a:pt x="1367" y="166"/>
                </a:lnTo>
                <a:lnTo>
                  <a:pt x="1372" y="161"/>
                </a:lnTo>
                <a:lnTo>
                  <a:pt x="1367" y="166"/>
                </a:lnTo>
                <a:lnTo>
                  <a:pt x="1372" y="166"/>
                </a:lnTo>
                <a:lnTo>
                  <a:pt x="1377" y="161"/>
                </a:lnTo>
                <a:lnTo>
                  <a:pt x="1387" y="156"/>
                </a:lnTo>
                <a:lnTo>
                  <a:pt x="1387" y="151"/>
                </a:lnTo>
                <a:lnTo>
                  <a:pt x="1387" y="146"/>
                </a:lnTo>
                <a:lnTo>
                  <a:pt x="1382" y="146"/>
                </a:lnTo>
                <a:lnTo>
                  <a:pt x="1382" y="140"/>
                </a:lnTo>
                <a:lnTo>
                  <a:pt x="1382" y="135"/>
                </a:lnTo>
                <a:lnTo>
                  <a:pt x="1377" y="135"/>
                </a:lnTo>
                <a:lnTo>
                  <a:pt x="1372" y="140"/>
                </a:lnTo>
                <a:lnTo>
                  <a:pt x="1367" y="140"/>
                </a:lnTo>
                <a:lnTo>
                  <a:pt x="1356" y="151"/>
                </a:lnTo>
                <a:lnTo>
                  <a:pt x="1356" y="156"/>
                </a:lnTo>
                <a:lnTo>
                  <a:pt x="1356" y="161"/>
                </a:lnTo>
                <a:lnTo>
                  <a:pt x="1356" y="156"/>
                </a:lnTo>
                <a:lnTo>
                  <a:pt x="2276" y="2364"/>
                </a:lnTo>
                <a:lnTo>
                  <a:pt x="1408" y="99"/>
                </a:lnTo>
                <a:lnTo>
                  <a:pt x="1413" y="104"/>
                </a:lnTo>
                <a:lnTo>
                  <a:pt x="1413" y="109"/>
                </a:lnTo>
                <a:lnTo>
                  <a:pt x="1413" y="104"/>
                </a:lnTo>
                <a:lnTo>
                  <a:pt x="1419" y="104"/>
                </a:lnTo>
                <a:lnTo>
                  <a:pt x="1424" y="104"/>
                </a:lnTo>
                <a:lnTo>
                  <a:pt x="1424" y="109"/>
                </a:lnTo>
                <a:lnTo>
                  <a:pt x="1424" y="104"/>
                </a:lnTo>
                <a:lnTo>
                  <a:pt x="1429" y="99"/>
                </a:lnTo>
                <a:lnTo>
                  <a:pt x="1434" y="94"/>
                </a:lnTo>
                <a:lnTo>
                  <a:pt x="1439" y="94"/>
                </a:lnTo>
                <a:lnTo>
                  <a:pt x="1434" y="89"/>
                </a:lnTo>
                <a:lnTo>
                  <a:pt x="1439" y="89"/>
                </a:lnTo>
                <a:lnTo>
                  <a:pt x="1439" y="83"/>
                </a:lnTo>
                <a:lnTo>
                  <a:pt x="1439" y="78"/>
                </a:lnTo>
                <a:lnTo>
                  <a:pt x="1429" y="83"/>
                </a:lnTo>
                <a:lnTo>
                  <a:pt x="1429" y="78"/>
                </a:lnTo>
                <a:lnTo>
                  <a:pt x="1419" y="83"/>
                </a:lnTo>
                <a:lnTo>
                  <a:pt x="1408" y="94"/>
                </a:lnTo>
                <a:lnTo>
                  <a:pt x="1408" y="99"/>
                </a:lnTo>
                <a:lnTo>
                  <a:pt x="2276" y="2364"/>
                </a:lnTo>
                <a:lnTo>
                  <a:pt x="1387" y="130"/>
                </a:lnTo>
                <a:lnTo>
                  <a:pt x="1393" y="125"/>
                </a:lnTo>
                <a:lnTo>
                  <a:pt x="1398" y="120"/>
                </a:lnTo>
                <a:lnTo>
                  <a:pt x="1393" y="120"/>
                </a:lnTo>
                <a:lnTo>
                  <a:pt x="1387" y="125"/>
                </a:lnTo>
                <a:lnTo>
                  <a:pt x="1387" y="130"/>
                </a:lnTo>
                <a:lnTo>
                  <a:pt x="2276" y="2364"/>
                </a:lnTo>
                <a:lnTo>
                  <a:pt x="1304" y="530"/>
                </a:lnTo>
                <a:lnTo>
                  <a:pt x="1309" y="530"/>
                </a:lnTo>
                <a:lnTo>
                  <a:pt x="1315" y="530"/>
                </a:lnTo>
                <a:lnTo>
                  <a:pt x="1320" y="530"/>
                </a:lnTo>
                <a:lnTo>
                  <a:pt x="1320" y="525"/>
                </a:lnTo>
                <a:lnTo>
                  <a:pt x="1320" y="520"/>
                </a:lnTo>
                <a:lnTo>
                  <a:pt x="1315" y="520"/>
                </a:lnTo>
                <a:lnTo>
                  <a:pt x="1304" y="525"/>
                </a:lnTo>
                <a:lnTo>
                  <a:pt x="1309" y="525"/>
                </a:lnTo>
                <a:lnTo>
                  <a:pt x="1304" y="525"/>
                </a:lnTo>
                <a:lnTo>
                  <a:pt x="1304" y="530"/>
                </a:lnTo>
                <a:lnTo>
                  <a:pt x="2276" y="2364"/>
                </a:lnTo>
                <a:lnTo>
                  <a:pt x="1273" y="187"/>
                </a:lnTo>
                <a:lnTo>
                  <a:pt x="1278" y="187"/>
                </a:lnTo>
                <a:lnTo>
                  <a:pt x="1278" y="192"/>
                </a:lnTo>
                <a:lnTo>
                  <a:pt x="1273" y="198"/>
                </a:lnTo>
                <a:lnTo>
                  <a:pt x="1278" y="192"/>
                </a:lnTo>
                <a:lnTo>
                  <a:pt x="1278" y="198"/>
                </a:lnTo>
                <a:lnTo>
                  <a:pt x="1283" y="192"/>
                </a:lnTo>
                <a:lnTo>
                  <a:pt x="1283" y="198"/>
                </a:lnTo>
                <a:lnTo>
                  <a:pt x="1289" y="198"/>
                </a:lnTo>
                <a:lnTo>
                  <a:pt x="1289" y="192"/>
                </a:lnTo>
                <a:lnTo>
                  <a:pt x="1299" y="187"/>
                </a:lnTo>
                <a:lnTo>
                  <a:pt x="1299" y="182"/>
                </a:lnTo>
                <a:lnTo>
                  <a:pt x="1304" y="182"/>
                </a:lnTo>
                <a:lnTo>
                  <a:pt x="1304" y="177"/>
                </a:lnTo>
                <a:lnTo>
                  <a:pt x="1299" y="172"/>
                </a:lnTo>
                <a:lnTo>
                  <a:pt x="1289" y="172"/>
                </a:lnTo>
                <a:lnTo>
                  <a:pt x="1278" y="182"/>
                </a:lnTo>
                <a:lnTo>
                  <a:pt x="1273" y="187"/>
                </a:lnTo>
                <a:lnTo>
                  <a:pt x="1278" y="187"/>
                </a:lnTo>
                <a:lnTo>
                  <a:pt x="1273" y="187"/>
                </a:lnTo>
                <a:lnTo>
                  <a:pt x="2276" y="2364"/>
                </a:lnTo>
                <a:lnTo>
                  <a:pt x="1315" y="478"/>
                </a:lnTo>
                <a:lnTo>
                  <a:pt x="1309" y="478"/>
                </a:lnTo>
                <a:lnTo>
                  <a:pt x="1304" y="483"/>
                </a:lnTo>
                <a:lnTo>
                  <a:pt x="1299" y="483"/>
                </a:lnTo>
                <a:lnTo>
                  <a:pt x="1299" y="489"/>
                </a:lnTo>
                <a:lnTo>
                  <a:pt x="1294" y="494"/>
                </a:lnTo>
                <a:lnTo>
                  <a:pt x="1299" y="494"/>
                </a:lnTo>
                <a:lnTo>
                  <a:pt x="1299" y="499"/>
                </a:lnTo>
                <a:lnTo>
                  <a:pt x="1304" y="494"/>
                </a:lnTo>
                <a:lnTo>
                  <a:pt x="1304" y="499"/>
                </a:lnTo>
                <a:lnTo>
                  <a:pt x="1304" y="494"/>
                </a:lnTo>
                <a:lnTo>
                  <a:pt x="1304" y="499"/>
                </a:lnTo>
                <a:lnTo>
                  <a:pt x="1309" y="499"/>
                </a:lnTo>
                <a:lnTo>
                  <a:pt x="1309" y="494"/>
                </a:lnTo>
                <a:lnTo>
                  <a:pt x="1315" y="494"/>
                </a:lnTo>
                <a:lnTo>
                  <a:pt x="1320" y="489"/>
                </a:lnTo>
                <a:lnTo>
                  <a:pt x="1325" y="483"/>
                </a:lnTo>
                <a:lnTo>
                  <a:pt x="1320" y="483"/>
                </a:lnTo>
                <a:lnTo>
                  <a:pt x="1325" y="483"/>
                </a:lnTo>
                <a:lnTo>
                  <a:pt x="1320" y="483"/>
                </a:lnTo>
                <a:lnTo>
                  <a:pt x="1320" y="478"/>
                </a:lnTo>
                <a:lnTo>
                  <a:pt x="1315" y="478"/>
                </a:lnTo>
                <a:lnTo>
                  <a:pt x="2276" y="2364"/>
                </a:lnTo>
                <a:lnTo>
                  <a:pt x="1294" y="322"/>
                </a:lnTo>
                <a:lnTo>
                  <a:pt x="1299" y="327"/>
                </a:lnTo>
                <a:lnTo>
                  <a:pt x="1304" y="322"/>
                </a:lnTo>
                <a:lnTo>
                  <a:pt x="1315" y="312"/>
                </a:lnTo>
                <a:lnTo>
                  <a:pt x="1315" y="302"/>
                </a:lnTo>
                <a:lnTo>
                  <a:pt x="1309" y="302"/>
                </a:lnTo>
                <a:lnTo>
                  <a:pt x="1299" y="312"/>
                </a:lnTo>
                <a:lnTo>
                  <a:pt x="1294" y="317"/>
                </a:lnTo>
                <a:lnTo>
                  <a:pt x="1294" y="322"/>
                </a:lnTo>
                <a:lnTo>
                  <a:pt x="2276" y="2364"/>
                </a:lnTo>
                <a:lnTo>
                  <a:pt x="1206" y="317"/>
                </a:lnTo>
                <a:lnTo>
                  <a:pt x="1206" y="322"/>
                </a:lnTo>
                <a:lnTo>
                  <a:pt x="1216" y="317"/>
                </a:lnTo>
                <a:lnTo>
                  <a:pt x="1221" y="317"/>
                </a:lnTo>
                <a:lnTo>
                  <a:pt x="1226" y="312"/>
                </a:lnTo>
                <a:lnTo>
                  <a:pt x="1231" y="302"/>
                </a:lnTo>
                <a:lnTo>
                  <a:pt x="1231" y="296"/>
                </a:lnTo>
                <a:lnTo>
                  <a:pt x="1216" y="302"/>
                </a:lnTo>
                <a:lnTo>
                  <a:pt x="1211" y="312"/>
                </a:lnTo>
                <a:lnTo>
                  <a:pt x="1206" y="317"/>
                </a:lnTo>
                <a:lnTo>
                  <a:pt x="2276" y="2364"/>
                </a:lnTo>
                <a:lnTo>
                  <a:pt x="1221" y="878"/>
                </a:lnTo>
                <a:lnTo>
                  <a:pt x="1226" y="873"/>
                </a:lnTo>
                <a:lnTo>
                  <a:pt x="1221" y="873"/>
                </a:lnTo>
                <a:lnTo>
                  <a:pt x="1221" y="878"/>
                </a:lnTo>
                <a:lnTo>
                  <a:pt x="2276" y="2364"/>
                </a:lnTo>
                <a:lnTo>
                  <a:pt x="1320" y="556"/>
                </a:lnTo>
                <a:lnTo>
                  <a:pt x="1315" y="561"/>
                </a:lnTo>
                <a:lnTo>
                  <a:pt x="1315" y="566"/>
                </a:lnTo>
                <a:lnTo>
                  <a:pt x="1320" y="561"/>
                </a:lnTo>
                <a:lnTo>
                  <a:pt x="1325" y="556"/>
                </a:lnTo>
                <a:lnTo>
                  <a:pt x="1320" y="556"/>
                </a:lnTo>
                <a:lnTo>
                  <a:pt x="2276" y="2364"/>
                </a:lnTo>
                <a:lnTo>
                  <a:pt x="1289" y="291"/>
                </a:lnTo>
                <a:lnTo>
                  <a:pt x="1294" y="291"/>
                </a:lnTo>
                <a:lnTo>
                  <a:pt x="1299" y="286"/>
                </a:lnTo>
                <a:lnTo>
                  <a:pt x="1289" y="286"/>
                </a:lnTo>
                <a:lnTo>
                  <a:pt x="1289" y="291"/>
                </a:lnTo>
                <a:lnTo>
                  <a:pt x="2276" y="2364"/>
                </a:lnTo>
                <a:lnTo>
                  <a:pt x="1283" y="447"/>
                </a:lnTo>
                <a:lnTo>
                  <a:pt x="1283" y="452"/>
                </a:lnTo>
                <a:lnTo>
                  <a:pt x="1289" y="452"/>
                </a:lnTo>
                <a:lnTo>
                  <a:pt x="1283" y="452"/>
                </a:lnTo>
                <a:lnTo>
                  <a:pt x="1289" y="452"/>
                </a:lnTo>
                <a:lnTo>
                  <a:pt x="1294" y="452"/>
                </a:lnTo>
                <a:lnTo>
                  <a:pt x="1299" y="447"/>
                </a:lnTo>
                <a:lnTo>
                  <a:pt x="1299" y="442"/>
                </a:lnTo>
                <a:lnTo>
                  <a:pt x="1294" y="442"/>
                </a:lnTo>
                <a:lnTo>
                  <a:pt x="1294" y="437"/>
                </a:lnTo>
                <a:lnTo>
                  <a:pt x="1289" y="437"/>
                </a:lnTo>
                <a:lnTo>
                  <a:pt x="1283" y="437"/>
                </a:lnTo>
                <a:lnTo>
                  <a:pt x="1278" y="442"/>
                </a:lnTo>
                <a:lnTo>
                  <a:pt x="1278" y="447"/>
                </a:lnTo>
                <a:lnTo>
                  <a:pt x="1273" y="447"/>
                </a:lnTo>
                <a:lnTo>
                  <a:pt x="1278" y="447"/>
                </a:lnTo>
                <a:lnTo>
                  <a:pt x="1273" y="452"/>
                </a:lnTo>
                <a:lnTo>
                  <a:pt x="1278" y="447"/>
                </a:lnTo>
                <a:lnTo>
                  <a:pt x="1278" y="452"/>
                </a:lnTo>
                <a:lnTo>
                  <a:pt x="1278" y="447"/>
                </a:lnTo>
                <a:lnTo>
                  <a:pt x="1278" y="452"/>
                </a:lnTo>
                <a:lnTo>
                  <a:pt x="1283" y="447"/>
                </a:lnTo>
                <a:lnTo>
                  <a:pt x="2276" y="2364"/>
                </a:lnTo>
                <a:lnTo>
                  <a:pt x="1398" y="281"/>
                </a:lnTo>
                <a:lnTo>
                  <a:pt x="1403" y="286"/>
                </a:lnTo>
                <a:lnTo>
                  <a:pt x="1408" y="281"/>
                </a:lnTo>
                <a:lnTo>
                  <a:pt x="1413" y="281"/>
                </a:lnTo>
                <a:lnTo>
                  <a:pt x="1419" y="276"/>
                </a:lnTo>
                <a:lnTo>
                  <a:pt x="1424" y="270"/>
                </a:lnTo>
                <a:lnTo>
                  <a:pt x="1424" y="265"/>
                </a:lnTo>
                <a:lnTo>
                  <a:pt x="1413" y="265"/>
                </a:lnTo>
                <a:lnTo>
                  <a:pt x="1403" y="270"/>
                </a:lnTo>
                <a:lnTo>
                  <a:pt x="1398" y="276"/>
                </a:lnTo>
                <a:lnTo>
                  <a:pt x="1398" y="281"/>
                </a:lnTo>
                <a:lnTo>
                  <a:pt x="1398" y="276"/>
                </a:lnTo>
                <a:lnTo>
                  <a:pt x="1398" y="281"/>
                </a:lnTo>
                <a:lnTo>
                  <a:pt x="2276" y="2364"/>
                </a:lnTo>
                <a:lnTo>
                  <a:pt x="1112" y="795"/>
                </a:lnTo>
                <a:lnTo>
                  <a:pt x="1117" y="795"/>
                </a:lnTo>
                <a:lnTo>
                  <a:pt x="1112" y="800"/>
                </a:lnTo>
                <a:lnTo>
                  <a:pt x="1117" y="795"/>
                </a:lnTo>
                <a:lnTo>
                  <a:pt x="1117" y="800"/>
                </a:lnTo>
                <a:lnTo>
                  <a:pt x="1122" y="800"/>
                </a:lnTo>
                <a:lnTo>
                  <a:pt x="1128" y="795"/>
                </a:lnTo>
                <a:lnTo>
                  <a:pt x="1133" y="795"/>
                </a:lnTo>
                <a:lnTo>
                  <a:pt x="1138" y="790"/>
                </a:lnTo>
                <a:lnTo>
                  <a:pt x="1138" y="785"/>
                </a:lnTo>
                <a:lnTo>
                  <a:pt x="1138" y="779"/>
                </a:lnTo>
                <a:lnTo>
                  <a:pt x="1133" y="779"/>
                </a:lnTo>
                <a:lnTo>
                  <a:pt x="1128" y="779"/>
                </a:lnTo>
                <a:lnTo>
                  <a:pt x="1117" y="785"/>
                </a:lnTo>
                <a:lnTo>
                  <a:pt x="1117" y="790"/>
                </a:lnTo>
                <a:lnTo>
                  <a:pt x="1112" y="790"/>
                </a:lnTo>
                <a:lnTo>
                  <a:pt x="1112" y="795"/>
                </a:lnTo>
                <a:lnTo>
                  <a:pt x="2276" y="2364"/>
                </a:lnTo>
                <a:lnTo>
                  <a:pt x="805" y="956"/>
                </a:lnTo>
                <a:lnTo>
                  <a:pt x="805" y="951"/>
                </a:lnTo>
                <a:lnTo>
                  <a:pt x="795" y="961"/>
                </a:lnTo>
                <a:lnTo>
                  <a:pt x="800" y="961"/>
                </a:lnTo>
                <a:lnTo>
                  <a:pt x="800" y="956"/>
                </a:lnTo>
                <a:lnTo>
                  <a:pt x="805" y="956"/>
                </a:lnTo>
                <a:lnTo>
                  <a:pt x="2276" y="2364"/>
                </a:lnTo>
                <a:lnTo>
                  <a:pt x="1330" y="546"/>
                </a:lnTo>
                <a:lnTo>
                  <a:pt x="1335" y="546"/>
                </a:lnTo>
                <a:lnTo>
                  <a:pt x="1335" y="540"/>
                </a:lnTo>
                <a:lnTo>
                  <a:pt x="1330" y="546"/>
                </a:lnTo>
                <a:lnTo>
                  <a:pt x="2276" y="2364"/>
                </a:lnTo>
                <a:lnTo>
                  <a:pt x="1335" y="535"/>
                </a:lnTo>
                <a:lnTo>
                  <a:pt x="1341" y="540"/>
                </a:lnTo>
                <a:lnTo>
                  <a:pt x="1341" y="546"/>
                </a:lnTo>
                <a:lnTo>
                  <a:pt x="1346" y="540"/>
                </a:lnTo>
                <a:lnTo>
                  <a:pt x="1351" y="540"/>
                </a:lnTo>
                <a:lnTo>
                  <a:pt x="1351" y="546"/>
                </a:lnTo>
                <a:lnTo>
                  <a:pt x="1356" y="540"/>
                </a:lnTo>
                <a:lnTo>
                  <a:pt x="1356" y="535"/>
                </a:lnTo>
                <a:lnTo>
                  <a:pt x="1361" y="530"/>
                </a:lnTo>
                <a:lnTo>
                  <a:pt x="1367" y="530"/>
                </a:lnTo>
                <a:lnTo>
                  <a:pt x="1367" y="525"/>
                </a:lnTo>
                <a:lnTo>
                  <a:pt x="1367" y="520"/>
                </a:lnTo>
                <a:lnTo>
                  <a:pt x="1367" y="515"/>
                </a:lnTo>
                <a:lnTo>
                  <a:pt x="1356" y="515"/>
                </a:lnTo>
                <a:lnTo>
                  <a:pt x="1346" y="520"/>
                </a:lnTo>
                <a:lnTo>
                  <a:pt x="1335" y="530"/>
                </a:lnTo>
                <a:lnTo>
                  <a:pt x="1335" y="535"/>
                </a:lnTo>
                <a:lnTo>
                  <a:pt x="2276" y="2364"/>
                </a:lnTo>
                <a:lnTo>
                  <a:pt x="821" y="894"/>
                </a:lnTo>
                <a:lnTo>
                  <a:pt x="816" y="894"/>
                </a:lnTo>
                <a:lnTo>
                  <a:pt x="805" y="904"/>
                </a:lnTo>
                <a:lnTo>
                  <a:pt x="811" y="899"/>
                </a:lnTo>
                <a:lnTo>
                  <a:pt x="805" y="904"/>
                </a:lnTo>
                <a:lnTo>
                  <a:pt x="816" y="899"/>
                </a:lnTo>
                <a:lnTo>
                  <a:pt x="821" y="899"/>
                </a:lnTo>
                <a:lnTo>
                  <a:pt x="821" y="894"/>
                </a:lnTo>
                <a:lnTo>
                  <a:pt x="2276" y="2364"/>
                </a:lnTo>
                <a:lnTo>
                  <a:pt x="816" y="764"/>
                </a:lnTo>
                <a:lnTo>
                  <a:pt x="811" y="769"/>
                </a:lnTo>
                <a:lnTo>
                  <a:pt x="816" y="769"/>
                </a:lnTo>
                <a:lnTo>
                  <a:pt x="821" y="769"/>
                </a:lnTo>
                <a:lnTo>
                  <a:pt x="826" y="769"/>
                </a:lnTo>
                <a:lnTo>
                  <a:pt x="831" y="764"/>
                </a:lnTo>
                <a:lnTo>
                  <a:pt x="831" y="759"/>
                </a:lnTo>
                <a:lnTo>
                  <a:pt x="837" y="759"/>
                </a:lnTo>
                <a:lnTo>
                  <a:pt x="831" y="759"/>
                </a:lnTo>
                <a:lnTo>
                  <a:pt x="831" y="753"/>
                </a:lnTo>
                <a:lnTo>
                  <a:pt x="826" y="753"/>
                </a:lnTo>
                <a:lnTo>
                  <a:pt x="826" y="759"/>
                </a:lnTo>
                <a:lnTo>
                  <a:pt x="821" y="759"/>
                </a:lnTo>
                <a:lnTo>
                  <a:pt x="816" y="759"/>
                </a:lnTo>
                <a:lnTo>
                  <a:pt x="816" y="764"/>
                </a:lnTo>
                <a:lnTo>
                  <a:pt x="2276" y="2364"/>
                </a:lnTo>
                <a:lnTo>
                  <a:pt x="826" y="1065"/>
                </a:lnTo>
                <a:lnTo>
                  <a:pt x="831" y="1065"/>
                </a:lnTo>
                <a:lnTo>
                  <a:pt x="837" y="1060"/>
                </a:lnTo>
                <a:lnTo>
                  <a:pt x="831" y="1060"/>
                </a:lnTo>
                <a:lnTo>
                  <a:pt x="826" y="1065"/>
                </a:lnTo>
                <a:lnTo>
                  <a:pt x="2276" y="2364"/>
                </a:lnTo>
                <a:lnTo>
                  <a:pt x="1351" y="218"/>
                </a:lnTo>
                <a:lnTo>
                  <a:pt x="1356" y="213"/>
                </a:lnTo>
                <a:lnTo>
                  <a:pt x="1351" y="208"/>
                </a:lnTo>
                <a:lnTo>
                  <a:pt x="1346" y="213"/>
                </a:lnTo>
                <a:lnTo>
                  <a:pt x="1346" y="218"/>
                </a:lnTo>
                <a:lnTo>
                  <a:pt x="1351" y="218"/>
                </a:lnTo>
                <a:lnTo>
                  <a:pt x="2276" y="2364"/>
                </a:lnTo>
                <a:lnTo>
                  <a:pt x="1387" y="213"/>
                </a:lnTo>
                <a:lnTo>
                  <a:pt x="1393" y="213"/>
                </a:lnTo>
                <a:lnTo>
                  <a:pt x="1387" y="218"/>
                </a:lnTo>
                <a:lnTo>
                  <a:pt x="1387" y="224"/>
                </a:lnTo>
                <a:lnTo>
                  <a:pt x="1387" y="229"/>
                </a:lnTo>
                <a:lnTo>
                  <a:pt x="1393" y="224"/>
                </a:lnTo>
                <a:lnTo>
                  <a:pt x="1387" y="229"/>
                </a:lnTo>
                <a:lnTo>
                  <a:pt x="1393" y="229"/>
                </a:lnTo>
                <a:lnTo>
                  <a:pt x="1393" y="234"/>
                </a:lnTo>
                <a:lnTo>
                  <a:pt x="1393" y="229"/>
                </a:lnTo>
                <a:lnTo>
                  <a:pt x="1398" y="229"/>
                </a:lnTo>
                <a:lnTo>
                  <a:pt x="1398" y="234"/>
                </a:lnTo>
                <a:lnTo>
                  <a:pt x="1398" y="229"/>
                </a:lnTo>
                <a:lnTo>
                  <a:pt x="1403" y="229"/>
                </a:lnTo>
                <a:lnTo>
                  <a:pt x="1398" y="234"/>
                </a:lnTo>
                <a:lnTo>
                  <a:pt x="1403" y="229"/>
                </a:lnTo>
                <a:lnTo>
                  <a:pt x="1408" y="229"/>
                </a:lnTo>
                <a:lnTo>
                  <a:pt x="1413" y="224"/>
                </a:lnTo>
                <a:lnTo>
                  <a:pt x="1413" y="234"/>
                </a:lnTo>
                <a:lnTo>
                  <a:pt x="1413" y="239"/>
                </a:lnTo>
                <a:lnTo>
                  <a:pt x="1408" y="244"/>
                </a:lnTo>
                <a:lnTo>
                  <a:pt x="1413" y="239"/>
                </a:lnTo>
                <a:lnTo>
                  <a:pt x="1408" y="244"/>
                </a:lnTo>
                <a:lnTo>
                  <a:pt x="1419" y="239"/>
                </a:lnTo>
                <a:lnTo>
                  <a:pt x="1413" y="244"/>
                </a:lnTo>
                <a:lnTo>
                  <a:pt x="1419" y="239"/>
                </a:lnTo>
                <a:lnTo>
                  <a:pt x="1424" y="239"/>
                </a:lnTo>
                <a:lnTo>
                  <a:pt x="1424" y="244"/>
                </a:lnTo>
                <a:lnTo>
                  <a:pt x="1429" y="239"/>
                </a:lnTo>
                <a:lnTo>
                  <a:pt x="1434" y="234"/>
                </a:lnTo>
                <a:lnTo>
                  <a:pt x="1434" y="239"/>
                </a:lnTo>
                <a:lnTo>
                  <a:pt x="1434" y="234"/>
                </a:lnTo>
                <a:lnTo>
                  <a:pt x="1439" y="234"/>
                </a:lnTo>
                <a:lnTo>
                  <a:pt x="1444" y="224"/>
                </a:lnTo>
                <a:lnTo>
                  <a:pt x="1450" y="218"/>
                </a:lnTo>
                <a:lnTo>
                  <a:pt x="1444" y="218"/>
                </a:lnTo>
                <a:lnTo>
                  <a:pt x="1450" y="213"/>
                </a:lnTo>
                <a:lnTo>
                  <a:pt x="1444" y="208"/>
                </a:lnTo>
                <a:lnTo>
                  <a:pt x="1450" y="208"/>
                </a:lnTo>
                <a:lnTo>
                  <a:pt x="1444" y="208"/>
                </a:lnTo>
                <a:lnTo>
                  <a:pt x="1429" y="208"/>
                </a:lnTo>
                <a:lnTo>
                  <a:pt x="1424" y="213"/>
                </a:lnTo>
                <a:lnTo>
                  <a:pt x="1424" y="208"/>
                </a:lnTo>
                <a:lnTo>
                  <a:pt x="1429" y="208"/>
                </a:lnTo>
                <a:lnTo>
                  <a:pt x="1424" y="208"/>
                </a:lnTo>
                <a:lnTo>
                  <a:pt x="1424" y="203"/>
                </a:lnTo>
                <a:lnTo>
                  <a:pt x="1419" y="203"/>
                </a:lnTo>
                <a:lnTo>
                  <a:pt x="1413" y="203"/>
                </a:lnTo>
                <a:lnTo>
                  <a:pt x="1408" y="203"/>
                </a:lnTo>
                <a:lnTo>
                  <a:pt x="1403" y="208"/>
                </a:lnTo>
                <a:lnTo>
                  <a:pt x="1398" y="208"/>
                </a:lnTo>
                <a:lnTo>
                  <a:pt x="1387" y="213"/>
                </a:lnTo>
                <a:lnTo>
                  <a:pt x="2276" y="2364"/>
                </a:lnTo>
                <a:lnTo>
                  <a:pt x="1211" y="390"/>
                </a:lnTo>
                <a:lnTo>
                  <a:pt x="1216" y="390"/>
                </a:lnTo>
                <a:lnTo>
                  <a:pt x="1221" y="385"/>
                </a:lnTo>
                <a:lnTo>
                  <a:pt x="1231" y="374"/>
                </a:lnTo>
                <a:lnTo>
                  <a:pt x="1231" y="369"/>
                </a:lnTo>
                <a:lnTo>
                  <a:pt x="1237" y="364"/>
                </a:lnTo>
                <a:lnTo>
                  <a:pt x="1247" y="353"/>
                </a:lnTo>
                <a:lnTo>
                  <a:pt x="1242" y="353"/>
                </a:lnTo>
                <a:lnTo>
                  <a:pt x="1231" y="364"/>
                </a:lnTo>
                <a:lnTo>
                  <a:pt x="1237" y="364"/>
                </a:lnTo>
                <a:lnTo>
                  <a:pt x="1226" y="369"/>
                </a:lnTo>
                <a:lnTo>
                  <a:pt x="1216" y="379"/>
                </a:lnTo>
                <a:lnTo>
                  <a:pt x="1211" y="385"/>
                </a:lnTo>
                <a:lnTo>
                  <a:pt x="1216" y="385"/>
                </a:lnTo>
                <a:lnTo>
                  <a:pt x="1211" y="390"/>
                </a:lnTo>
                <a:lnTo>
                  <a:pt x="2276" y="2364"/>
                </a:lnTo>
                <a:lnTo>
                  <a:pt x="1330" y="291"/>
                </a:lnTo>
                <a:lnTo>
                  <a:pt x="1335" y="286"/>
                </a:lnTo>
                <a:lnTo>
                  <a:pt x="1330" y="286"/>
                </a:lnTo>
                <a:lnTo>
                  <a:pt x="1330" y="291"/>
                </a:lnTo>
                <a:lnTo>
                  <a:pt x="2276" y="2364"/>
                </a:lnTo>
                <a:lnTo>
                  <a:pt x="1341" y="369"/>
                </a:lnTo>
                <a:lnTo>
                  <a:pt x="1346" y="364"/>
                </a:lnTo>
                <a:lnTo>
                  <a:pt x="1341" y="364"/>
                </a:lnTo>
                <a:lnTo>
                  <a:pt x="1335" y="369"/>
                </a:lnTo>
                <a:lnTo>
                  <a:pt x="1341" y="369"/>
                </a:lnTo>
                <a:lnTo>
                  <a:pt x="2276" y="2364"/>
                </a:lnTo>
                <a:lnTo>
                  <a:pt x="826" y="790"/>
                </a:lnTo>
                <a:lnTo>
                  <a:pt x="831" y="790"/>
                </a:lnTo>
                <a:lnTo>
                  <a:pt x="831" y="785"/>
                </a:lnTo>
                <a:lnTo>
                  <a:pt x="821" y="785"/>
                </a:lnTo>
                <a:lnTo>
                  <a:pt x="821" y="790"/>
                </a:lnTo>
                <a:lnTo>
                  <a:pt x="816" y="790"/>
                </a:lnTo>
                <a:lnTo>
                  <a:pt x="821" y="790"/>
                </a:lnTo>
                <a:lnTo>
                  <a:pt x="821" y="795"/>
                </a:lnTo>
                <a:lnTo>
                  <a:pt x="821" y="790"/>
                </a:lnTo>
                <a:lnTo>
                  <a:pt x="821" y="795"/>
                </a:lnTo>
                <a:lnTo>
                  <a:pt x="826" y="790"/>
                </a:lnTo>
                <a:lnTo>
                  <a:pt x="826" y="795"/>
                </a:lnTo>
                <a:lnTo>
                  <a:pt x="826" y="790"/>
                </a:lnTo>
                <a:lnTo>
                  <a:pt x="2276" y="2364"/>
                </a:lnTo>
                <a:lnTo>
                  <a:pt x="1122" y="920"/>
                </a:lnTo>
                <a:lnTo>
                  <a:pt x="1122" y="915"/>
                </a:lnTo>
                <a:lnTo>
                  <a:pt x="1117" y="915"/>
                </a:lnTo>
                <a:lnTo>
                  <a:pt x="1107" y="915"/>
                </a:lnTo>
                <a:lnTo>
                  <a:pt x="1102" y="915"/>
                </a:lnTo>
                <a:lnTo>
                  <a:pt x="1096" y="920"/>
                </a:lnTo>
                <a:lnTo>
                  <a:pt x="1091" y="925"/>
                </a:lnTo>
                <a:lnTo>
                  <a:pt x="1086" y="925"/>
                </a:lnTo>
                <a:lnTo>
                  <a:pt x="1091" y="925"/>
                </a:lnTo>
                <a:lnTo>
                  <a:pt x="1086" y="935"/>
                </a:lnTo>
                <a:lnTo>
                  <a:pt x="1086" y="940"/>
                </a:lnTo>
                <a:lnTo>
                  <a:pt x="1081" y="946"/>
                </a:lnTo>
                <a:lnTo>
                  <a:pt x="1086" y="946"/>
                </a:lnTo>
                <a:lnTo>
                  <a:pt x="1091" y="946"/>
                </a:lnTo>
                <a:lnTo>
                  <a:pt x="1086" y="951"/>
                </a:lnTo>
                <a:lnTo>
                  <a:pt x="1091" y="946"/>
                </a:lnTo>
                <a:lnTo>
                  <a:pt x="1096" y="946"/>
                </a:lnTo>
                <a:lnTo>
                  <a:pt x="1091" y="951"/>
                </a:lnTo>
                <a:lnTo>
                  <a:pt x="1096" y="946"/>
                </a:lnTo>
                <a:lnTo>
                  <a:pt x="1096" y="951"/>
                </a:lnTo>
                <a:lnTo>
                  <a:pt x="1102" y="946"/>
                </a:lnTo>
                <a:lnTo>
                  <a:pt x="1107" y="946"/>
                </a:lnTo>
                <a:lnTo>
                  <a:pt x="1112" y="940"/>
                </a:lnTo>
                <a:lnTo>
                  <a:pt x="1117" y="935"/>
                </a:lnTo>
                <a:lnTo>
                  <a:pt x="1122" y="935"/>
                </a:lnTo>
                <a:lnTo>
                  <a:pt x="1122" y="925"/>
                </a:lnTo>
                <a:lnTo>
                  <a:pt x="1122" y="920"/>
                </a:lnTo>
                <a:lnTo>
                  <a:pt x="2276" y="2364"/>
                </a:lnTo>
                <a:lnTo>
                  <a:pt x="1029" y="551"/>
                </a:lnTo>
                <a:lnTo>
                  <a:pt x="1024" y="556"/>
                </a:lnTo>
                <a:lnTo>
                  <a:pt x="1029" y="556"/>
                </a:lnTo>
                <a:lnTo>
                  <a:pt x="1034" y="556"/>
                </a:lnTo>
                <a:lnTo>
                  <a:pt x="1034" y="551"/>
                </a:lnTo>
                <a:lnTo>
                  <a:pt x="1039" y="546"/>
                </a:lnTo>
                <a:lnTo>
                  <a:pt x="1029" y="551"/>
                </a:lnTo>
                <a:lnTo>
                  <a:pt x="2276" y="2364"/>
                </a:lnTo>
                <a:lnTo>
                  <a:pt x="1055" y="842"/>
                </a:lnTo>
                <a:lnTo>
                  <a:pt x="1055" y="837"/>
                </a:lnTo>
                <a:lnTo>
                  <a:pt x="1050" y="837"/>
                </a:lnTo>
                <a:lnTo>
                  <a:pt x="1050" y="842"/>
                </a:lnTo>
                <a:lnTo>
                  <a:pt x="1055" y="842"/>
                </a:lnTo>
                <a:lnTo>
                  <a:pt x="2276" y="2364"/>
                </a:lnTo>
                <a:lnTo>
                  <a:pt x="1003" y="592"/>
                </a:lnTo>
                <a:lnTo>
                  <a:pt x="998" y="598"/>
                </a:lnTo>
                <a:lnTo>
                  <a:pt x="998" y="603"/>
                </a:lnTo>
                <a:lnTo>
                  <a:pt x="1003" y="598"/>
                </a:lnTo>
                <a:lnTo>
                  <a:pt x="1013" y="592"/>
                </a:lnTo>
                <a:lnTo>
                  <a:pt x="1008" y="592"/>
                </a:lnTo>
                <a:lnTo>
                  <a:pt x="1003" y="592"/>
                </a:lnTo>
                <a:lnTo>
                  <a:pt x="2276" y="2364"/>
                </a:lnTo>
                <a:lnTo>
                  <a:pt x="1034" y="629"/>
                </a:lnTo>
                <a:lnTo>
                  <a:pt x="1034" y="634"/>
                </a:lnTo>
                <a:lnTo>
                  <a:pt x="1029" y="634"/>
                </a:lnTo>
                <a:lnTo>
                  <a:pt x="1034" y="634"/>
                </a:lnTo>
                <a:lnTo>
                  <a:pt x="1029" y="639"/>
                </a:lnTo>
                <a:lnTo>
                  <a:pt x="1029" y="634"/>
                </a:lnTo>
                <a:lnTo>
                  <a:pt x="1029" y="639"/>
                </a:lnTo>
                <a:lnTo>
                  <a:pt x="1034" y="639"/>
                </a:lnTo>
                <a:lnTo>
                  <a:pt x="1044" y="629"/>
                </a:lnTo>
                <a:lnTo>
                  <a:pt x="1050" y="624"/>
                </a:lnTo>
                <a:lnTo>
                  <a:pt x="1060" y="618"/>
                </a:lnTo>
                <a:lnTo>
                  <a:pt x="1055" y="618"/>
                </a:lnTo>
                <a:lnTo>
                  <a:pt x="1050" y="624"/>
                </a:lnTo>
                <a:lnTo>
                  <a:pt x="1034" y="629"/>
                </a:lnTo>
                <a:lnTo>
                  <a:pt x="2276" y="2364"/>
                </a:lnTo>
                <a:lnTo>
                  <a:pt x="1008" y="499"/>
                </a:lnTo>
                <a:lnTo>
                  <a:pt x="1013" y="499"/>
                </a:lnTo>
                <a:lnTo>
                  <a:pt x="1024" y="489"/>
                </a:lnTo>
                <a:lnTo>
                  <a:pt x="1034" y="478"/>
                </a:lnTo>
                <a:lnTo>
                  <a:pt x="1029" y="478"/>
                </a:lnTo>
                <a:lnTo>
                  <a:pt x="1018" y="489"/>
                </a:lnTo>
                <a:lnTo>
                  <a:pt x="1008" y="499"/>
                </a:lnTo>
                <a:lnTo>
                  <a:pt x="2276" y="2364"/>
                </a:lnTo>
                <a:lnTo>
                  <a:pt x="982" y="644"/>
                </a:lnTo>
                <a:lnTo>
                  <a:pt x="992" y="639"/>
                </a:lnTo>
                <a:lnTo>
                  <a:pt x="992" y="634"/>
                </a:lnTo>
                <a:lnTo>
                  <a:pt x="987" y="634"/>
                </a:lnTo>
                <a:lnTo>
                  <a:pt x="982" y="644"/>
                </a:lnTo>
                <a:lnTo>
                  <a:pt x="2276" y="2364"/>
                </a:lnTo>
                <a:lnTo>
                  <a:pt x="998" y="587"/>
                </a:lnTo>
                <a:lnTo>
                  <a:pt x="987" y="592"/>
                </a:lnTo>
                <a:lnTo>
                  <a:pt x="992" y="592"/>
                </a:lnTo>
                <a:lnTo>
                  <a:pt x="998" y="592"/>
                </a:lnTo>
                <a:lnTo>
                  <a:pt x="998" y="587"/>
                </a:lnTo>
                <a:lnTo>
                  <a:pt x="2276" y="2364"/>
                </a:lnTo>
                <a:lnTo>
                  <a:pt x="992" y="816"/>
                </a:lnTo>
                <a:lnTo>
                  <a:pt x="992" y="821"/>
                </a:lnTo>
                <a:lnTo>
                  <a:pt x="987" y="821"/>
                </a:lnTo>
                <a:lnTo>
                  <a:pt x="992" y="821"/>
                </a:lnTo>
                <a:lnTo>
                  <a:pt x="992" y="816"/>
                </a:lnTo>
                <a:lnTo>
                  <a:pt x="2276" y="2364"/>
                </a:lnTo>
                <a:lnTo>
                  <a:pt x="992" y="837"/>
                </a:lnTo>
                <a:lnTo>
                  <a:pt x="992" y="831"/>
                </a:lnTo>
                <a:lnTo>
                  <a:pt x="987" y="837"/>
                </a:lnTo>
                <a:lnTo>
                  <a:pt x="987" y="842"/>
                </a:lnTo>
                <a:lnTo>
                  <a:pt x="992" y="842"/>
                </a:lnTo>
                <a:lnTo>
                  <a:pt x="987" y="842"/>
                </a:lnTo>
                <a:lnTo>
                  <a:pt x="992" y="837"/>
                </a:lnTo>
                <a:lnTo>
                  <a:pt x="2276" y="2364"/>
                </a:lnTo>
                <a:lnTo>
                  <a:pt x="987" y="837"/>
                </a:lnTo>
                <a:lnTo>
                  <a:pt x="987" y="831"/>
                </a:lnTo>
                <a:lnTo>
                  <a:pt x="992" y="837"/>
                </a:lnTo>
                <a:lnTo>
                  <a:pt x="987" y="837"/>
                </a:lnTo>
                <a:lnTo>
                  <a:pt x="2276" y="2364"/>
                </a:lnTo>
                <a:lnTo>
                  <a:pt x="1096" y="785"/>
                </a:lnTo>
                <a:lnTo>
                  <a:pt x="1096" y="779"/>
                </a:lnTo>
                <a:lnTo>
                  <a:pt x="1091" y="779"/>
                </a:lnTo>
                <a:lnTo>
                  <a:pt x="1096" y="785"/>
                </a:lnTo>
                <a:lnTo>
                  <a:pt x="2276" y="2364"/>
                </a:lnTo>
                <a:lnTo>
                  <a:pt x="1086" y="790"/>
                </a:lnTo>
                <a:lnTo>
                  <a:pt x="1091" y="790"/>
                </a:lnTo>
                <a:lnTo>
                  <a:pt x="1091" y="785"/>
                </a:lnTo>
                <a:lnTo>
                  <a:pt x="1086" y="790"/>
                </a:lnTo>
                <a:lnTo>
                  <a:pt x="2276" y="2364"/>
                </a:lnTo>
                <a:lnTo>
                  <a:pt x="1091" y="572"/>
                </a:lnTo>
                <a:lnTo>
                  <a:pt x="1081" y="582"/>
                </a:lnTo>
                <a:lnTo>
                  <a:pt x="1091" y="577"/>
                </a:lnTo>
                <a:lnTo>
                  <a:pt x="1091" y="572"/>
                </a:lnTo>
                <a:lnTo>
                  <a:pt x="2276" y="2364"/>
                </a:lnTo>
                <a:lnTo>
                  <a:pt x="1086" y="842"/>
                </a:lnTo>
                <a:lnTo>
                  <a:pt x="1081" y="852"/>
                </a:lnTo>
                <a:lnTo>
                  <a:pt x="1086" y="847"/>
                </a:lnTo>
                <a:lnTo>
                  <a:pt x="1086" y="852"/>
                </a:lnTo>
                <a:lnTo>
                  <a:pt x="1086" y="847"/>
                </a:lnTo>
                <a:lnTo>
                  <a:pt x="1091" y="847"/>
                </a:lnTo>
                <a:lnTo>
                  <a:pt x="1091" y="842"/>
                </a:lnTo>
                <a:lnTo>
                  <a:pt x="1086" y="842"/>
                </a:lnTo>
                <a:lnTo>
                  <a:pt x="2276" y="2364"/>
                </a:lnTo>
                <a:lnTo>
                  <a:pt x="1091" y="608"/>
                </a:lnTo>
                <a:lnTo>
                  <a:pt x="1096" y="608"/>
                </a:lnTo>
                <a:lnTo>
                  <a:pt x="1107" y="603"/>
                </a:lnTo>
                <a:lnTo>
                  <a:pt x="1107" y="598"/>
                </a:lnTo>
                <a:lnTo>
                  <a:pt x="1096" y="598"/>
                </a:lnTo>
                <a:lnTo>
                  <a:pt x="1091" y="608"/>
                </a:lnTo>
                <a:lnTo>
                  <a:pt x="2276" y="2364"/>
                </a:lnTo>
                <a:lnTo>
                  <a:pt x="1065" y="530"/>
                </a:lnTo>
                <a:lnTo>
                  <a:pt x="1065" y="535"/>
                </a:lnTo>
                <a:lnTo>
                  <a:pt x="1070" y="535"/>
                </a:lnTo>
                <a:lnTo>
                  <a:pt x="1076" y="530"/>
                </a:lnTo>
                <a:lnTo>
                  <a:pt x="1081" y="525"/>
                </a:lnTo>
                <a:lnTo>
                  <a:pt x="1076" y="520"/>
                </a:lnTo>
                <a:lnTo>
                  <a:pt x="1070" y="525"/>
                </a:lnTo>
                <a:lnTo>
                  <a:pt x="1065" y="530"/>
                </a:lnTo>
                <a:lnTo>
                  <a:pt x="2276" y="2364"/>
                </a:lnTo>
                <a:lnTo>
                  <a:pt x="1070" y="774"/>
                </a:lnTo>
                <a:lnTo>
                  <a:pt x="1060" y="774"/>
                </a:lnTo>
                <a:lnTo>
                  <a:pt x="1055" y="790"/>
                </a:lnTo>
                <a:lnTo>
                  <a:pt x="1065" y="785"/>
                </a:lnTo>
                <a:lnTo>
                  <a:pt x="1076" y="774"/>
                </a:lnTo>
                <a:lnTo>
                  <a:pt x="1070" y="774"/>
                </a:lnTo>
                <a:lnTo>
                  <a:pt x="2276" y="2364"/>
                </a:lnTo>
                <a:lnTo>
                  <a:pt x="1081" y="405"/>
                </a:lnTo>
                <a:lnTo>
                  <a:pt x="1086" y="400"/>
                </a:lnTo>
                <a:lnTo>
                  <a:pt x="1096" y="395"/>
                </a:lnTo>
                <a:lnTo>
                  <a:pt x="1102" y="390"/>
                </a:lnTo>
                <a:lnTo>
                  <a:pt x="1096" y="385"/>
                </a:lnTo>
                <a:lnTo>
                  <a:pt x="1086" y="390"/>
                </a:lnTo>
                <a:lnTo>
                  <a:pt x="1076" y="400"/>
                </a:lnTo>
                <a:lnTo>
                  <a:pt x="1081" y="400"/>
                </a:lnTo>
                <a:lnTo>
                  <a:pt x="1081" y="405"/>
                </a:lnTo>
                <a:lnTo>
                  <a:pt x="2276" y="2364"/>
                </a:lnTo>
                <a:lnTo>
                  <a:pt x="1050" y="587"/>
                </a:lnTo>
                <a:lnTo>
                  <a:pt x="1055" y="587"/>
                </a:lnTo>
                <a:lnTo>
                  <a:pt x="1060" y="587"/>
                </a:lnTo>
                <a:lnTo>
                  <a:pt x="1060" y="582"/>
                </a:lnTo>
                <a:lnTo>
                  <a:pt x="1065" y="582"/>
                </a:lnTo>
                <a:lnTo>
                  <a:pt x="1065" y="577"/>
                </a:lnTo>
                <a:lnTo>
                  <a:pt x="1060" y="577"/>
                </a:lnTo>
                <a:lnTo>
                  <a:pt x="1055" y="582"/>
                </a:lnTo>
                <a:lnTo>
                  <a:pt x="1050" y="582"/>
                </a:lnTo>
                <a:lnTo>
                  <a:pt x="1050" y="587"/>
                </a:lnTo>
                <a:lnTo>
                  <a:pt x="2276" y="2364"/>
                </a:lnTo>
                <a:lnTo>
                  <a:pt x="1231" y="753"/>
                </a:lnTo>
                <a:lnTo>
                  <a:pt x="1242" y="743"/>
                </a:lnTo>
                <a:lnTo>
                  <a:pt x="1242" y="738"/>
                </a:lnTo>
                <a:lnTo>
                  <a:pt x="1237" y="738"/>
                </a:lnTo>
                <a:lnTo>
                  <a:pt x="1226" y="743"/>
                </a:lnTo>
                <a:lnTo>
                  <a:pt x="1221" y="748"/>
                </a:lnTo>
                <a:lnTo>
                  <a:pt x="1221" y="753"/>
                </a:lnTo>
                <a:lnTo>
                  <a:pt x="1226" y="759"/>
                </a:lnTo>
                <a:lnTo>
                  <a:pt x="1231" y="753"/>
                </a:lnTo>
                <a:lnTo>
                  <a:pt x="2276" y="2364"/>
                </a:lnTo>
                <a:lnTo>
                  <a:pt x="1226" y="322"/>
                </a:lnTo>
                <a:lnTo>
                  <a:pt x="1226" y="327"/>
                </a:lnTo>
                <a:lnTo>
                  <a:pt x="1216" y="333"/>
                </a:lnTo>
                <a:lnTo>
                  <a:pt x="1206" y="343"/>
                </a:lnTo>
                <a:lnTo>
                  <a:pt x="1211" y="343"/>
                </a:lnTo>
                <a:lnTo>
                  <a:pt x="1200" y="353"/>
                </a:lnTo>
                <a:lnTo>
                  <a:pt x="1206" y="348"/>
                </a:lnTo>
                <a:lnTo>
                  <a:pt x="1206" y="353"/>
                </a:lnTo>
                <a:lnTo>
                  <a:pt x="1206" y="359"/>
                </a:lnTo>
                <a:lnTo>
                  <a:pt x="1211" y="353"/>
                </a:lnTo>
                <a:lnTo>
                  <a:pt x="1211" y="359"/>
                </a:lnTo>
                <a:lnTo>
                  <a:pt x="1221" y="353"/>
                </a:lnTo>
                <a:lnTo>
                  <a:pt x="1216" y="353"/>
                </a:lnTo>
                <a:lnTo>
                  <a:pt x="1221" y="353"/>
                </a:lnTo>
                <a:lnTo>
                  <a:pt x="1221" y="359"/>
                </a:lnTo>
                <a:lnTo>
                  <a:pt x="1226" y="353"/>
                </a:lnTo>
                <a:lnTo>
                  <a:pt x="1237" y="343"/>
                </a:lnTo>
                <a:lnTo>
                  <a:pt x="1242" y="343"/>
                </a:lnTo>
                <a:lnTo>
                  <a:pt x="1242" y="338"/>
                </a:lnTo>
                <a:lnTo>
                  <a:pt x="1242" y="333"/>
                </a:lnTo>
                <a:lnTo>
                  <a:pt x="1247" y="333"/>
                </a:lnTo>
                <a:lnTo>
                  <a:pt x="1247" y="327"/>
                </a:lnTo>
                <a:lnTo>
                  <a:pt x="1247" y="322"/>
                </a:lnTo>
                <a:lnTo>
                  <a:pt x="1242" y="322"/>
                </a:lnTo>
                <a:lnTo>
                  <a:pt x="1237" y="322"/>
                </a:lnTo>
                <a:lnTo>
                  <a:pt x="1226" y="322"/>
                </a:lnTo>
                <a:lnTo>
                  <a:pt x="2276" y="2364"/>
                </a:lnTo>
                <a:lnTo>
                  <a:pt x="1242" y="457"/>
                </a:lnTo>
                <a:lnTo>
                  <a:pt x="1237" y="457"/>
                </a:lnTo>
                <a:lnTo>
                  <a:pt x="1231" y="457"/>
                </a:lnTo>
                <a:lnTo>
                  <a:pt x="1226" y="463"/>
                </a:lnTo>
                <a:lnTo>
                  <a:pt x="1221" y="468"/>
                </a:lnTo>
                <a:lnTo>
                  <a:pt x="1226" y="468"/>
                </a:lnTo>
                <a:lnTo>
                  <a:pt x="1221" y="468"/>
                </a:lnTo>
                <a:lnTo>
                  <a:pt x="1226" y="473"/>
                </a:lnTo>
                <a:lnTo>
                  <a:pt x="1221" y="478"/>
                </a:lnTo>
                <a:lnTo>
                  <a:pt x="1226" y="473"/>
                </a:lnTo>
                <a:lnTo>
                  <a:pt x="1226" y="478"/>
                </a:lnTo>
                <a:lnTo>
                  <a:pt x="1231" y="473"/>
                </a:lnTo>
                <a:lnTo>
                  <a:pt x="1237" y="468"/>
                </a:lnTo>
                <a:lnTo>
                  <a:pt x="1242" y="468"/>
                </a:lnTo>
                <a:lnTo>
                  <a:pt x="1242" y="463"/>
                </a:lnTo>
                <a:lnTo>
                  <a:pt x="1242" y="457"/>
                </a:lnTo>
                <a:lnTo>
                  <a:pt x="2276" y="2364"/>
                </a:lnTo>
                <a:lnTo>
                  <a:pt x="1081" y="889"/>
                </a:lnTo>
                <a:lnTo>
                  <a:pt x="1086" y="883"/>
                </a:lnTo>
                <a:lnTo>
                  <a:pt x="1081" y="883"/>
                </a:lnTo>
                <a:lnTo>
                  <a:pt x="1081" y="889"/>
                </a:lnTo>
                <a:lnTo>
                  <a:pt x="2276" y="2364"/>
                </a:lnTo>
                <a:lnTo>
                  <a:pt x="1190" y="244"/>
                </a:lnTo>
                <a:lnTo>
                  <a:pt x="1190" y="250"/>
                </a:lnTo>
                <a:lnTo>
                  <a:pt x="1195" y="250"/>
                </a:lnTo>
                <a:lnTo>
                  <a:pt x="1200" y="250"/>
                </a:lnTo>
                <a:lnTo>
                  <a:pt x="1211" y="239"/>
                </a:lnTo>
                <a:lnTo>
                  <a:pt x="1211" y="234"/>
                </a:lnTo>
                <a:lnTo>
                  <a:pt x="1200" y="234"/>
                </a:lnTo>
                <a:lnTo>
                  <a:pt x="1190" y="239"/>
                </a:lnTo>
                <a:lnTo>
                  <a:pt x="1190" y="244"/>
                </a:lnTo>
                <a:lnTo>
                  <a:pt x="2276" y="2364"/>
                </a:lnTo>
                <a:lnTo>
                  <a:pt x="1247" y="213"/>
                </a:lnTo>
                <a:lnTo>
                  <a:pt x="1252" y="213"/>
                </a:lnTo>
                <a:lnTo>
                  <a:pt x="1252" y="208"/>
                </a:lnTo>
                <a:lnTo>
                  <a:pt x="1257" y="208"/>
                </a:lnTo>
                <a:lnTo>
                  <a:pt x="1252" y="203"/>
                </a:lnTo>
                <a:lnTo>
                  <a:pt x="1247" y="203"/>
                </a:lnTo>
                <a:lnTo>
                  <a:pt x="1247" y="208"/>
                </a:lnTo>
                <a:lnTo>
                  <a:pt x="1247" y="213"/>
                </a:lnTo>
                <a:lnTo>
                  <a:pt x="2276" y="2364"/>
                </a:lnTo>
                <a:lnTo>
                  <a:pt x="1221" y="722"/>
                </a:lnTo>
                <a:lnTo>
                  <a:pt x="1221" y="717"/>
                </a:lnTo>
                <a:lnTo>
                  <a:pt x="1216" y="717"/>
                </a:lnTo>
                <a:lnTo>
                  <a:pt x="1211" y="717"/>
                </a:lnTo>
                <a:lnTo>
                  <a:pt x="1211" y="722"/>
                </a:lnTo>
                <a:lnTo>
                  <a:pt x="1206" y="722"/>
                </a:lnTo>
                <a:lnTo>
                  <a:pt x="1206" y="727"/>
                </a:lnTo>
                <a:lnTo>
                  <a:pt x="1206" y="733"/>
                </a:lnTo>
                <a:lnTo>
                  <a:pt x="1211" y="733"/>
                </a:lnTo>
                <a:lnTo>
                  <a:pt x="1211" y="727"/>
                </a:lnTo>
                <a:lnTo>
                  <a:pt x="1211" y="733"/>
                </a:lnTo>
                <a:lnTo>
                  <a:pt x="1211" y="727"/>
                </a:lnTo>
                <a:lnTo>
                  <a:pt x="1216" y="727"/>
                </a:lnTo>
                <a:lnTo>
                  <a:pt x="1221" y="727"/>
                </a:lnTo>
                <a:lnTo>
                  <a:pt x="1221" y="722"/>
                </a:lnTo>
                <a:lnTo>
                  <a:pt x="2276" y="2364"/>
                </a:lnTo>
                <a:lnTo>
                  <a:pt x="1231" y="540"/>
                </a:lnTo>
                <a:lnTo>
                  <a:pt x="1237" y="540"/>
                </a:lnTo>
                <a:lnTo>
                  <a:pt x="1237" y="535"/>
                </a:lnTo>
                <a:lnTo>
                  <a:pt x="1242" y="535"/>
                </a:lnTo>
                <a:lnTo>
                  <a:pt x="1242" y="530"/>
                </a:lnTo>
                <a:lnTo>
                  <a:pt x="1231" y="535"/>
                </a:lnTo>
                <a:lnTo>
                  <a:pt x="1231" y="540"/>
                </a:lnTo>
                <a:lnTo>
                  <a:pt x="2276" y="2364"/>
                </a:lnTo>
                <a:lnTo>
                  <a:pt x="1237" y="535"/>
                </a:lnTo>
                <a:lnTo>
                  <a:pt x="1231" y="540"/>
                </a:lnTo>
                <a:lnTo>
                  <a:pt x="1231" y="535"/>
                </a:lnTo>
                <a:lnTo>
                  <a:pt x="1237" y="535"/>
                </a:lnTo>
                <a:lnTo>
                  <a:pt x="2276" y="2364"/>
                </a:lnTo>
                <a:lnTo>
                  <a:pt x="1206" y="483"/>
                </a:lnTo>
                <a:lnTo>
                  <a:pt x="1211" y="483"/>
                </a:lnTo>
                <a:lnTo>
                  <a:pt x="1211" y="478"/>
                </a:lnTo>
                <a:lnTo>
                  <a:pt x="1206" y="478"/>
                </a:lnTo>
                <a:lnTo>
                  <a:pt x="1200" y="483"/>
                </a:lnTo>
                <a:lnTo>
                  <a:pt x="1206" y="483"/>
                </a:lnTo>
                <a:lnTo>
                  <a:pt x="2276" y="2364"/>
                </a:lnTo>
                <a:lnTo>
                  <a:pt x="1055" y="411"/>
                </a:lnTo>
                <a:lnTo>
                  <a:pt x="1055" y="416"/>
                </a:lnTo>
                <a:lnTo>
                  <a:pt x="1060" y="416"/>
                </a:lnTo>
                <a:lnTo>
                  <a:pt x="1065" y="411"/>
                </a:lnTo>
                <a:lnTo>
                  <a:pt x="1065" y="405"/>
                </a:lnTo>
                <a:lnTo>
                  <a:pt x="1055" y="411"/>
                </a:lnTo>
                <a:lnTo>
                  <a:pt x="2276" y="2364"/>
                </a:lnTo>
                <a:lnTo>
                  <a:pt x="1065" y="411"/>
                </a:lnTo>
                <a:lnTo>
                  <a:pt x="1060" y="416"/>
                </a:lnTo>
                <a:lnTo>
                  <a:pt x="1060" y="411"/>
                </a:lnTo>
                <a:lnTo>
                  <a:pt x="1065" y="411"/>
                </a:lnTo>
                <a:lnTo>
                  <a:pt x="2276" y="2364"/>
                </a:lnTo>
                <a:lnTo>
                  <a:pt x="1055" y="556"/>
                </a:lnTo>
                <a:lnTo>
                  <a:pt x="1060" y="556"/>
                </a:lnTo>
                <a:lnTo>
                  <a:pt x="1065" y="551"/>
                </a:lnTo>
                <a:lnTo>
                  <a:pt x="1065" y="546"/>
                </a:lnTo>
                <a:lnTo>
                  <a:pt x="1060" y="551"/>
                </a:lnTo>
                <a:lnTo>
                  <a:pt x="1050" y="551"/>
                </a:lnTo>
                <a:lnTo>
                  <a:pt x="1055" y="556"/>
                </a:lnTo>
                <a:lnTo>
                  <a:pt x="2276" y="2364"/>
                </a:lnTo>
                <a:lnTo>
                  <a:pt x="1060" y="390"/>
                </a:lnTo>
                <a:lnTo>
                  <a:pt x="1065" y="395"/>
                </a:lnTo>
                <a:lnTo>
                  <a:pt x="1060" y="395"/>
                </a:lnTo>
                <a:lnTo>
                  <a:pt x="1065" y="395"/>
                </a:lnTo>
                <a:lnTo>
                  <a:pt x="1060" y="395"/>
                </a:lnTo>
                <a:lnTo>
                  <a:pt x="1065" y="395"/>
                </a:lnTo>
                <a:lnTo>
                  <a:pt x="1065" y="390"/>
                </a:lnTo>
                <a:lnTo>
                  <a:pt x="1060" y="395"/>
                </a:lnTo>
                <a:lnTo>
                  <a:pt x="1060" y="390"/>
                </a:lnTo>
                <a:lnTo>
                  <a:pt x="2276" y="2364"/>
                </a:lnTo>
                <a:lnTo>
                  <a:pt x="1024" y="785"/>
                </a:lnTo>
                <a:lnTo>
                  <a:pt x="1024" y="779"/>
                </a:lnTo>
                <a:lnTo>
                  <a:pt x="1018" y="785"/>
                </a:lnTo>
                <a:lnTo>
                  <a:pt x="1024" y="785"/>
                </a:lnTo>
                <a:lnTo>
                  <a:pt x="2276" y="2364"/>
                </a:lnTo>
                <a:lnTo>
                  <a:pt x="1034" y="1081"/>
                </a:lnTo>
                <a:lnTo>
                  <a:pt x="1039" y="1076"/>
                </a:lnTo>
                <a:lnTo>
                  <a:pt x="1034" y="1076"/>
                </a:lnTo>
                <a:lnTo>
                  <a:pt x="1034" y="1081"/>
                </a:lnTo>
                <a:lnTo>
                  <a:pt x="2276" y="2364"/>
                </a:lnTo>
                <a:lnTo>
                  <a:pt x="1044" y="774"/>
                </a:lnTo>
                <a:lnTo>
                  <a:pt x="1044" y="779"/>
                </a:lnTo>
                <a:lnTo>
                  <a:pt x="1050" y="774"/>
                </a:lnTo>
                <a:lnTo>
                  <a:pt x="1055" y="774"/>
                </a:lnTo>
                <a:lnTo>
                  <a:pt x="1060" y="769"/>
                </a:lnTo>
                <a:lnTo>
                  <a:pt x="1055" y="764"/>
                </a:lnTo>
                <a:lnTo>
                  <a:pt x="1050" y="764"/>
                </a:lnTo>
                <a:lnTo>
                  <a:pt x="1039" y="769"/>
                </a:lnTo>
                <a:lnTo>
                  <a:pt x="1039" y="774"/>
                </a:lnTo>
                <a:lnTo>
                  <a:pt x="1039" y="774"/>
                </a:lnTo>
                <a:lnTo>
                  <a:pt x="1039" y="779"/>
                </a:lnTo>
                <a:lnTo>
                  <a:pt x="1039" y="774"/>
                </a:lnTo>
                <a:lnTo>
                  <a:pt x="1044" y="774"/>
                </a:lnTo>
                <a:lnTo>
                  <a:pt x="2276" y="2364"/>
                </a:lnTo>
                <a:lnTo>
                  <a:pt x="1034" y="795"/>
                </a:lnTo>
                <a:lnTo>
                  <a:pt x="1029" y="800"/>
                </a:lnTo>
                <a:lnTo>
                  <a:pt x="1024" y="800"/>
                </a:lnTo>
                <a:lnTo>
                  <a:pt x="1024" y="805"/>
                </a:lnTo>
                <a:lnTo>
                  <a:pt x="1029" y="800"/>
                </a:lnTo>
                <a:lnTo>
                  <a:pt x="1034" y="795"/>
                </a:lnTo>
                <a:lnTo>
                  <a:pt x="2276" y="2364"/>
                </a:lnTo>
                <a:lnTo>
                  <a:pt x="1050" y="935"/>
                </a:lnTo>
                <a:lnTo>
                  <a:pt x="1050" y="925"/>
                </a:lnTo>
                <a:lnTo>
                  <a:pt x="1044" y="925"/>
                </a:lnTo>
                <a:lnTo>
                  <a:pt x="1044" y="935"/>
                </a:lnTo>
                <a:lnTo>
                  <a:pt x="1050" y="935"/>
                </a:lnTo>
                <a:lnTo>
                  <a:pt x="2276" y="2364"/>
                </a:lnTo>
                <a:close/>
              </a:path>
            </a:pathLst>
          </a:custGeom>
          <a:solidFill>
            <a:schemeClr val="bg2">
              <a:shade val="90000"/>
            </a:schemeClr>
          </a:solidFill>
          <a:ln w="9525" cap="flat" cmpd="sng" algn="ctr">
            <a:noFill/>
            <a:prstDash val="solid"/>
            <a:round/>
            <a:headEnd type="none" w="med" len="med"/>
            <a:tailEnd type="none" w="med" len="med"/>
          </a:ln>
          <a:effectLst>
            <a:outerShdw blurRad="254000" algn="tl" rotWithShape="0">
              <a:srgbClr val="7A65A3">
                <a:alpha val="30196"/>
              </a:srgbClr>
            </a:outerShdw>
          </a:effectLst>
        </p:spPr>
        <p:txBody>
          <a:bodyPr vert="horz" wrap="square" lIns="91440" tIns="45720" rIns="91440" bIns="45720" anchor="t" compatLnSpc="1"/>
          <a:lstStyle/>
          <a:p>
            <a:endParaRPr kumimoji="0" lang="ja-JP" altLang="en-US"/>
          </a:p>
        </p:txBody>
      </p:sp>
      <p:sp>
        <p:nvSpPr>
          <p:cNvPr id="9" name="正方形/長方形 8"/>
          <p:cNvSpPr/>
          <p:nvPr/>
        </p:nvSpPr>
        <p:spPr>
          <a:xfrm>
            <a:off x="-5597" y="0"/>
            <a:ext cx="9144000" cy="6858000"/>
          </a:xfrm>
          <a:prstGeom prst="rect">
            <a:avLst/>
          </a:prstGeom>
          <a:gradFill flip="none" rotWithShape="1">
            <a:gsLst>
              <a:gs pos="0">
                <a:schemeClr val="bg1"/>
              </a:gs>
              <a:gs pos="70000">
                <a:schemeClr val="bg1">
                  <a:alpha val="0"/>
                </a:schemeClr>
              </a:gs>
            </a:gsLst>
            <a:lin ang="16200000" scaled="1"/>
            <a:tileRect/>
          </a:gradFill>
          <a:ln w="12700">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ja-JP" altLang="en-US"/>
          </a:p>
        </p:txBody>
      </p:sp>
      <p:sp>
        <p:nvSpPr>
          <p:cNvPr id="2" name="タイトル 1"/>
          <p:cNvSpPr>
            <a:spLocks noGrp="1"/>
          </p:cNvSpPr>
          <p:nvPr>
            <p:ph type="title"/>
          </p:nvPr>
        </p:nvSpPr>
        <p:spPr>
          <a:xfrm>
            <a:off x="714348" y="4714884"/>
            <a:ext cx="7772400" cy="785818"/>
          </a:xfrm>
        </p:spPr>
        <p:txBody>
          <a:bodyPr anchor="t"/>
          <a:lstStyle>
            <a:lvl1pPr algn="l">
              <a:defRPr sz="4000" b="1" cap="all"/>
            </a:lvl1pPr>
          </a:lstStyle>
          <a:p>
            <a:r>
              <a:rPr kumimoji="0" lang="ja-JP" altLang="en-US"/>
              <a:t>マスタ タイトルの書式設定</a:t>
            </a:r>
            <a:endParaRPr kumimoji="0" lang="en-US" dirty="0"/>
          </a:p>
        </p:txBody>
      </p:sp>
      <p:sp>
        <p:nvSpPr>
          <p:cNvPr id="3" name="テキスト プレースホルダ 2"/>
          <p:cNvSpPr>
            <a:spLocks noGrp="1"/>
          </p:cNvSpPr>
          <p:nvPr>
            <p:ph type="body" idx="1" hasCustomPrompt="1"/>
          </p:nvPr>
        </p:nvSpPr>
        <p:spPr>
          <a:xfrm>
            <a:off x="722313" y="1928802"/>
            <a:ext cx="7772400" cy="2692412"/>
          </a:xfrm>
        </p:spPr>
        <p:txBody>
          <a:bodyPr anchor="b">
            <a:normAutofit/>
          </a:bodyPr>
          <a:lstStyle>
            <a:lvl1pPr marL="0" indent="0">
              <a:buNone/>
              <a:defRPr sz="4800" baseline="0">
                <a:solidFill>
                  <a:schemeClr val="tx2">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eaLnBrk="1" latinLnBrk="0" hangingPunct="1"/>
            <a:r>
              <a:rPr lang="ja-JP" altLang="en-US"/>
              <a:t>マスタ テキストの書式設定</a:t>
            </a:r>
          </a:p>
        </p:txBody>
      </p:sp>
      <p:sp>
        <p:nvSpPr>
          <p:cNvPr id="4" name="日付プレースホルダ 3"/>
          <p:cNvSpPr>
            <a:spLocks noGrp="1"/>
          </p:cNvSpPr>
          <p:nvPr>
            <p:ph type="dt" sz="half" idx="10"/>
          </p:nvPr>
        </p:nvSpPr>
        <p:spPr/>
        <p:txBody>
          <a:bodyPr/>
          <a:lstStyle/>
          <a:p>
            <a:r>
              <a:rPr kumimoji="1" lang="en-US" altLang="ja-JP"/>
              <a:t>2020/9/11</a:t>
            </a:r>
            <a:endParaRPr kumimoji="1" lang="ja-JP" altLang="en-US"/>
          </a:p>
        </p:txBody>
      </p:sp>
      <p:sp>
        <p:nvSpPr>
          <p:cNvPr id="5" name="フッター プレースホルダ 4"/>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6" name="スライド番号プレースホルダ 5"/>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grpSp>
        <p:nvGrpSpPr>
          <p:cNvPr id="7" name="グループ化 6"/>
          <p:cNvGrpSpPr>
            <a:grpSpLocks/>
          </p:cNvGrpSpPr>
          <p:nvPr/>
        </p:nvGrpSpPr>
        <p:grpSpPr bwMode="auto">
          <a:xfrm>
            <a:off x="714348" y="4643446"/>
            <a:ext cx="7786742" cy="71438"/>
            <a:chOff x="119" y="877"/>
            <a:chExt cx="5239" cy="71"/>
          </a:xfrm>
          <a:gradFill>
            <a:gsLst>
              <a:gs pos="40000">
                <a:schemeClr val="accent1">
                  <a:alpha val="70000"/>
                </a:schemeClr>
              </a:gs>
              <a:gs pos="100000">
                <a:schemeClr val="accent1">
                  <a:alpha val="0"/>
                </a:schemeClr>
              </a:gs>
            </a:gsLst>
            <a:lin ang="0" scaled="1"/>
          </a:gradFill>
        </p:grpSpPr>
        <p:sp>
          <p:nvSpPr>
            <p:cNvPr id="11" name="フリーフォーム 10"/>
            <p:cNvSpPr>
              <a:spLocks/>
            </p:cNvSpPr>
            <p:nvPr/>
          </p:nvSpPr>
          <p:spPr bwMode="auto">
            <a:xfrm>
              <a:off x="5347" y="895"/>
              <a:ext cx="11" cy="12"/>
            </a:xfrm>
            <a:custGeom>
              <a:avLst/>
              <a:gdLst/>
              <a:ahLst/>
              <a:cxnLst>
                <a:cxn ang="0">
                  <a:pos x="11" y="12"/>
                </a:cxn>
                <a:cxn ang="0">
                  <a:pos x="11" y="0"/>
                </a:cxn>
                <a:cxn ang="0">
                  <a:pos x="0" y="0"/>
                </a:cxn>
                <a:cxn ang="0">
                  <a:pos x="0" y="12"/>
                </a:cxn>
                <a:cxn ang="0">
                  <a:pos x="0" y="12"/>
                </a:cxn>
                <a:cxn ang="0">
                  <a:pos x="11" y="12"/>
                </a:cxn>
              </a:cxnLst>
              <a:rect l="0" t="0" r="0" b="0"/>
              <a:pathLst>
                <a:path w="11" h="12">
                  <a:moveTo>
                    <a:pt x="11" y="12"/>
                  </a:moveTo>
                  <a:lnTo>
                    <a:pt x="11" y="0"/>
                  </a:lnTo>
                  <a:lnTo>
                    <a:pt x="0" y="0"/>
                  </a:lnTo>
                  <a:lnTo>
                    <a:pt x="0" y="12"/>
                  </a:lnTo>
                  <a:lnTo>
                    <a:pt x="0" y="12"/>
                  </a:lnTo>
                  <a:lnTo>
                    <a:pt x="11" y="12"/>
                  </a:lnTo>
                  <a:close/>
                </a:path>
              </a:pathLst>
            </a:custGeom>
            <a:grp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ja-JP" altLang="en-US"/>
            </a:p>
          </p:txBody>
        </p:sp>
        <p:sp>
          <p:nvSpPr>
            <p:cNvPr id="12" name="フリーフォーム 11"/>
            <p:cNvSpPr>
              <a:spLocks/>
            </p:cNvSpPr>
            <p:nvPr/>
          </p:nvSpPr>
          <p:spPr bwMode="auto">
            <a:xfrm>
              <a:off x="119" y="877"/>
              <a:ext cx="5187" cy="71"/>
            </a:xfrm>
            <a:custGeom>
              <a:avLst/>
              <a:gdLst/>
              <a:ahLst/>
              <a:cxnLst>
                <a:cxn ang="0">
                  <a:pos x="5187" y="18"/>
                </a:cxn>
                <a:cxn ang="0">
                  <a:pos x="5181" y="18"/>
                </a:cxn>
                <a:cxn ang="0">
                  <a:pos x="4946" y="12"/>
                </a:cxn>
                <a:cxn ang="0">
                  <a:pos x="4500" y="0"/>
                </a:cxn>
                <a:cxn ang="0">
                  <a:pos x="3544" y="12"/>
                </a:cxn>
                <a:cxn ang="0">
                  <a:pos x="3339" y="18"/>
                </a:cxn>
                <a:cxn ang="0">
                  <a:pos x="2916" y="18"/>
                </a:cxn>
                <a:cxn ang="0">
                  <a:pos x="2488" y="18"/>
                </a:cxn>
                <a:cxn ang="0">
                  <a:pos x="2236" y="12"/>
                </a:cxn>
                <a:cxn ang="0">
                  <a:pos x="1954" y="18"/>
                </a:cxn>
                <a:cxn ang="0">
                  <a:pos x="1256" y="18"/>
                </a:cxn>
                <a:cxn ang="0">
                  <a:pos x="628" y="18"/>
                </a:cxn>
                <a:cxn ang="0">
                  <a:pos x="259" y="18"/>
                </a:cxn>
                <a:cxn ang="0">
                  <a:pos x="42" y="18"/>
                </a:cxn>
                <a:cxn ang="0">
                  <a:pos x="0" y="18"/>
                </a:cxn>
                <a:cxn ang="0">
                  <a:pos x="30" y="41"/>
                </a:cxn>
                <a:cxn ang="0">
                  <a:pos x="59" y="53"/>
                </a:cxn>
                <a:cxn ang="0">
                  <a:pos x="218" y="65"/>
                </a:cxn>
                <a:cxn ang="0">
                  <a:pos x="564" y="65"/>
                </a:cxn>
                <a:cxn ang="0">
                  <a:pos x="1244" y="71"/>
                </a:cxn>
                <a:cxn ang="0">
                  <a:pos x="1884" y="65"/>
                </a:cxn>
                <a:cxn ang="0">
                  <a:pos x="2552" y="71"/>
                </a:cxn>
                <a:cxn ang="0">
                  <a:pos x="3632" y="71"/>
                </a:cxn>
                <a:cxn ang="0">
                  <a:pos x="4037" y="71"/>
                </a:cxn>
                <a:cxn ang="0">
                  <a:pos x="4395" y="65"/>
                </a:cxn>
                <a:cxn ang="0">
                  <a:pos x="4559" y="53"/>
                </a:cxn>
                <a:cxn ang="0">
                  <a:pos x="4864" y="53"/>
                </a:cxn>
                <a:cxn ang="0">
                  <a:pos x="4999" y="41"/>
                </a:cxn>
                <a:cxn ang="0">
                  <a:pos x="5093" y="65"/>
                </a:cxn>
                <a:cxn ang="0">
                  <a:pos x="5134" y="71"/>
                </a:cxn>
                <a:cxn ang="0">
                  <a:pos x="5157" y="30"/>
                </a:cxn>
                <a:cxn ang="0">
                  <a:pos x="5128" y="12"/>
                </a:cxn>
                <a:cxn ang="0">
                  <a:pos x="5040" y="0"/>
                </a:cxn>
                <a:cxn ang="0">
                  <a:pos x="5169" y="18"/>
                </a:cxn>
                <a:cxn ang="0">
                  <a:pos x="2271" y="65"/>
                </a:cxn>
                <a:cxn ang="0">
                  <a:pos x="922" y="65"/>
                </a:cxn>
                <a:cxn ang="0">
                  <a:pos x="470" y="53"/>
                </a:cxn>
                <a:cxn ang="0">
                  <a:pos x="781" y="53"/>
                </a:cxn>
                <a:cxn ang="0">
                  <a:pos x="1432" y="53"/>
                </a:cxn>
                <a:cxn ang="0">
                  <a:pos x="1796" y="53"/>
                </a:cxn>
                <a:cxn ang="0">
                  <a:pos x="2089" y="53"/>
                </a:cxn>
                <a:cxn ang="0">
                  <a:pos x="2312" y="53"/>
                </a:cxn>
                <a:cxn ang="0">
                  <a:pos x="2687" y="65"/>
                </a:cxn>
                <a:cxn ang="0">
                  <a:pos x="3210" y="65"/>
                </a:cxn>
                <a:cxn ang="0">
                  <a:pos x="3784" y="53"/>
                </a:cxn>
                <a:cxn ang="0">
                  <a:pos x="4160" y="53"/>
                </a:cxn>
                <a:cxn ang="0">
                  <a:pos x="3796" y="71"/>
                </a:cxn>
              </a:cxnLst>
              <a:rect l="0" t="0" r="0" b="0"/>
              <a:pathLst>
                <a:path w="5187" h="71">
                  <a:moveTo>
                    <a:pt x="5169" y="18"/>
                  </a:moveTo>
                  <a:lnTo>
                    <a:pt x="5187" y="18"/>
                  </a:lnTo>
                  <a:lnTo>
                    <a:pt x="5181" y="18"/>
                  </a:lnTo>
                  <a:lnTo>
                    <a:pt x="5181" y="18"/>
                  </a:lnTo>
                  <a:lnTo>
                    <a:pt x="5169" y="18"/>
                  </a:lnTo>
                  <a:lnTo>
                    <a:pt x="4946" y="12"/>
                  </a:lnTo>
                  <a:lnTo>
                    <a:pt x="4729" y="12"/>
                  </a:lnTo>
                  <a:lnTo>
                    <a:pt x="4500" y="0"/>
                  </a:lnTo>
                  <a:lnTo>
                    <a:pt x="3931" y="18"/>
                  </a:lnTo>
                  <a:lnTo>
                    <a:pt x="3544" y="12"/>
                  </a:lnTo>
                  <a:lnTo>
                    <a:pt x="3438" y="18"/>
                  </a:lnTo>
                  <a:lnTo>
                    <a:pt x="3339" y="18"/>
                  </a:lnTo>
                  <a:lnTo>
                    <a:pt x="3198" y="18"/>
                  </a:lnTo>
                  <a:lnTo>
                    <a:pt x="2916" y="18"/>
                  </a:lnTo>
                  <a:lnTo>
                    <a:pt x="2699" y="18"/>
                  </a:lnTo>
                  <a:lnTo>
                    <a:pt x="2488" y="18"/>
                  </a:lnTo>
                  <a:lnTo>
                    <a:pt x="2330" y="18"/>
                  </a:lnTo>
                  <a:lnTo>
                    <a:pt x="2236" y="12"/>
                  </a:lnTo>
                  <a:lnTo>
                    <a:pt x="2019" y="12"/>
                  </a:lnTo>
                  <a:lnTo>
                    <a:pt x="1954" y="18"/>
                  </a:lnTo>
                  <a:lnTo>
                    <a:pt x="1596" y="18"/>
                  </a:lnTo>
                  <a:lnTo>
                    <a:pt x="1256" y="18"/>
                  </a:lnTo>
                  <a:lnTo>
                    <a:pt x="910" y="18"/>
                  </a:lnTo>
                  <a:lnTo>
                    <a:pt x="628" y="18"/>
                  </a:lnTo>
                  <a:lnTo>
                    <a:pt x="394" y="18"/>
                  </a:lnTo>
                  <a:lnTo>
                    <a:pt x="259" y="18"/>
                  </a:lnTo>
                  <a:lnTo>
                    <a:pt x="188" y="18"/>
                  </a:lnTo>
                  <a:lnTo>
                    <a:pt x="42" y="18"/>
                  </a:lnTo>
                  <a:lnTo>
                    <a:pt x="6" y="18"/>
                  </a:lnTo>
                  <a:lnTo>
                    <a:pt x="0" y="18"/>
                  </a:lnTo>
                  <a:lnTo>
                    <a:pt x="0" y="30"/>
                  </a:lnTo>
                  <a:lnTo>
                    <a:pt x="30" y="41"/>
                  </a:lnTo>
                  <a:lnTo>
                    <a:pt x="47" y="53"/>
                  </a:lnTo>
                  <a:lnTo>
                    <a:pt x="59" y="53"/>
                  </a:lnTo>
                  <a:lnTo>
                    <a:pt x="94" y="65"/>
                  </a:lnTo>
                  <a:lnTo>
                    <a:pt x="218" y="65"/>
                  </a:lnTo>
                  <a:lnTo>
                    <a:pt x="282" y="65"/>
                  </a:lnTo>
                  <a:lnTo>
                    <a:pt x="564" y="65"/>
                  </a:lnTo>
                  <a:lnTo>
                    <a:pt x="816" y="71"/>
                  </a:lnTo>
                  <a:lnTo>
                    <a:pt x="1244" y="71"/>
                  </a:lnTo>
                  <a:lnTo>
                    <a:pt x="1526" y="71"/>
                  </a:lnTo>
                  <a:lnTo>
                    <a:pt x="1884" y="65"/>
                  </a:lnTo>
                  <a:lnTo>
                    <a:pt x="2230" y="71"/>
                  </a:lnTo>
                  <a:lnTo>
                    <a:pt x="2552" y="71"/>
                  </a:lnTo>
                  <a:lnTo>
                    <a:pt x="3022" y="71"/>
                  </a:lnTo>
                  <a:lnTo>
                    <a:pt x="3632" y="71"/>
                  </a:lnTo>
                  <a:lnTo>
                    <a:pt x="3849" y="71"/>
                  </a:lnTo>
                  <a:lnTo>
                    <a:pt x="4037" y="71"/>
                  </a:lnTo>
                  <a:lnTo>
                    <a:pt x="4307" y="65"/>
                  </a:lnTo>
                  <a:lnTo>
                    <a:pt x="4395" y="65"/>
                  </a:lnTo>
                  <a:lnTo>
                    <a:pt x="4447" y="53"/>
                  </a:lnTo>
                  <a:lnTo>
                    <a:pt x="4559" y="53"/>
                  </a:lnTo>
                  <a:lnTo>
                    <a:pt x="4770" y="53"/>
                  </a:lnTo>
                  <a:lnTo>
                    <a:pt x="4864" y="53"/>
                  </a:lnTo>
                  <a:lnTo>
                    <a:pt x="4928" y="41"/>
                  </a:lnTo>
                  <a:lnTo>
                    <a:pt x="4999" y="41"/>
                  </a:lnTo>
                  <a:lnTo>
                    <a:pt x="5052" y="53"/>
                  </a:lnTo>
                  <a:lnTo>
                    <a:pt x="5093" y="65"/>
                  </a:lnTo>
                  <a:lnTo>
                    <a:pt x="5116" y="71"/>
                  </a:lnTo>
                  <a:lnTo>
                    <a:pt x="5134" y="71"/>
                  </a:lnTo>
                  <a:lnTo>
                    <a:pt x="5146" y="65"/>
                  </a:lnTo>
                  <a:lnTo>
                    <a:pt x="5157" y="30"/>
                  </a:lnTo>
                  <a:lnTo>
                    <a:pt x="5157" y="18"/>
                  </a:lnTo>
                  <a:lnTo>
                    <a:pt x="5128" y="12"/>
                  </a:lnTo>
                  <a:lnTo>
                    <a:pt x="5081" y="0"/>
                  </a:lnTo>
                  <a:lnTo>
                    <a:pt x="5040" y="0"/>
                  </a:lnTo>
                  <a:lnTo>
                    <a:pt x="4946" y="12"/>
                  </a:lnTo>
                  <a:lnTo>
                    <a:pt x="5169" y="18"/>
                  </a:lnTo>
                  <a:lnTo>
                    <a:pt x="3796" y="71"/>
                  </a:lnTo>
                  <a:lnTo>
                    <a:pt x="2271" y="65"/>
                  </a:lnTo>
                  <a:lnTo>
                    <a:pt x="1367" y="65"/>
                  </a:lnTo>
                  <a:lnTo>
                    <a:pt x="922" y="65"/>
                  </a:lnTo>
                  <a:lnTo>
                    <a:pt x="446" y="53"/>
                  </a:lnTo>
                  <a:lnTo>
                    <a:pt x="470" y="53"/>
                  </a:lnTo>
                  <a:lnTo>
                    <a:pt x="593" y="53"/>
                  </a:lnTo>
                  <a:lnTo>
                    <a:pt x="781" y="53"/>
                  </a:lnTo>
                  <a:lnTo>
                    <a:pt x="1209" y="53"/>
                  </a:lnTo>
                  <a:lnTo>
                    <a:pt x="1432" y="53"/>
                  </a:lnTo>
                  <a:lnTo>
                    <a:pt x="1579" y="53"/>
                  </a:lnTo>
                  <a:lnTo>
                    <a:pt x="1796" y="53"/>
                  </a:lnTo>
                  <a:lnTo>
                    <a:pt x="1978" y="53"/>
                  </a:lnTo>
                  <a:lnTo>
                    <a:pt x="2089" y="53"/>
                  </a:lnTo>
                  <a:lnTo>
                    <a:pt x="2165" y="53"/>
                  </a:lnTo>
                  <a:lnTo>
                    <a:pt x="2312" y="53"/>
                  </a:lnTo>
                  <a:lnTo>
                    <a:pt x="2605" y="65"/>
                  </a:lnTo>
                  <a:lnTo>
                    <a:pt x="2687" y="65"/>
                  </a:lnTo>
                  <a:lnTo>
                    <a:pt x="2863" y="53"/>
                  </a:lnTo>
                  <a:lnTo>
                    <a:pt x="3210" y="65"/>
                  </a:lnTo>
                  <a:lnTo>
                    <a:pt x="3597" y="53"/>
                  </a:lnTo>
                  <a:lnTo>
                    <a:pt x="3784" y="53"/>
                  </a:lnTo>
                  <a:lnTo>
                    <a:pt x="4048" y="53"/>
                  </a:lnTo>
                  <a:lnTo>
                    <a:pt x="4160" y="53"/>
                  </a:lnTo>
                  <a:lnTo>
                    <a:pt x="4236" y="53"/>
                  </a:lnTo>
                  <a:lnTo>
                    <a:pt x="3796" y="71"/>
                  </a:lnTo>
                  <a:lnTo>
                    <a:pt x="5169" y="18"/>
                  </a:lnTo>
                  <a:close/>
                </a:path>
              </a:pathLst>
            </a:custGeom>
            <a:grp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ja-JP" altLang="en-US"/>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0" lang="ja-JP" altLang="en-US"/>
              <a:t>マスタ タイトルの書式設定</a:t>
            </a:r>
            <a:endParaRPr kumimoji="0" lang="en-US"/>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5" name="日付プレースホルダ 4"/>
          <p:cNvSpPr>
            <a:spLocks noGrp="1"/>
          </p:cNvSpPr>
          <p:nvPr>
            <p:ph type="dt" sz="half" idx="10"/>
          </p:nvPr>
        </p:nvSpPr>
        <p:spPr/>
        <p:txBody>
          <a:bodyPr/>
          <a:lstStyle/>
          <a:p>
            <a:r>
              <a:rPr kumimoji="1" lang="en-US" altLang="ja-JP"/>
              <a:t>2020/9/11</a:t>
            </a:r>
            <a:endParaRPr kumimoji="1" lang="ja-JP" altLang="en-US"/>
          </a:p>
        </p:txBody>
      </p:sp>
      <p:sp>
        <p:nvSpPr>
          <p:cNvPr id="6" name="フッター プレースホルダ 5"/>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7" name="スライド番号プレースホルダ 6"/>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0" lang="ja-JP" altLang="en-US"/>
              <a:t>マスタ タイトルの書式設定</a:t>
            </a:r>
            <a:endParaRPr kumimoji="0" lang="en-US"/>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eaLnBrk="1" latinLnBrk="0" hangingPunct="1"/>
            <a:r>
              <a:rPr kumimoji="0" lang="ja-JP" altLang="en-US"/>
              <a:t>マスタ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eaLnBrk="1" latinLnBrk="0" hangingPunct="1"/>
            <a:r>
              <a:rPr kumimoji="0" lang="ja-JP" altLang="en-US"/>
              <a:t>マスタ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7" name="日付プレースホルダ 6"/>
          <p:cNvSpPr>
            <a:spLocks noGrp="1"/>
          </p:cNvSpPr>
          <p:nvPr>
            <p:ph type="dt" sz="half" idx="10"/>
          </p:nvPr>
        </p:nvSpPr>
        <p:spPr/>
        <p:txBody>
          <a:bodyPr/>
          <a:lstStyle/>
          <a:p>
            <a:r>
              <a:rPr kumimoji="1" lang="en-US" altLang="ja-JP"/>
              <a:t>2020/9/11</a:t>
            </a:r>
            <a:endParaRPr kumimoji="1" lang="ja-JP" altLang="en-US"/>
          </a:p>
        </p:txBody>
      </p:sp>
      <p:sp>
        <p:nvSpPr>
          <p:cNvPr id="8" name="フッター プレースホルダ 7"/>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9" name="スライド番号プレースホルダ 8"/>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500034" y="285728"/>
            <a:ext cx="7686700" cy="785818"/>
          </a:xfrm>
        </p:spPr>
        <p:txBody>
          <a:bodyPr/>
          <a:lstStyle>
            <a:lvl1pPr algn="l">
              <a:defRPr/>
            </a:lvl1pPr>
          </a:lstStyle>
          <a:p>
            <a:r>
              <a:rPr kumimoji="0" lang="ja-JP" altLang="en-US"/>
              <a:t>マスタ タイトルの書式設定</a:t>
            </a:r>
            <a:endParaRPr kumimoji="0" lang="en-US"/>
          </a:p>
        </p:txBody>
      </p:sp>
      <p:sp>
        <p:nvSpPr>
          <p:cNvPr id="3" name="日付プレースホルダ 2"/>
          <p:cNvSpPr>
            <a:spLocks noGrp="1"/>
          </p:cNvSpPr>
          <p:nvPr>
            <p:ph type="dt" sz="half" idx="10"/>
          </p:nvPr>
        </p:nvSpPr>
        <p:spPr/>
        <p:txBody>
          <a:bodyPr/>
          <a:lstStyle/>
          <a:p>
            <a:r>
              <a:rPr kumimoji="1" lang="en-US" altLang="ja-JP"/>
              <a:t>2020/9/11</a:t>
            </a:r>
            <a:endParaRPr kumimoji="1" lang="ja-JP" altLang="en-US"/>
          </a:p>
        </p:txBody>
      </p:sp>
      <p:sp>
        <p:nvSpPr>
          <p:cNvPr id="4" name="フッター プレースホルダ 3"/>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5" name="スライド番号プレースホルダ 4"/>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r>
              <a:rPr kumimoji="1" lang="en-US" altLang="ja-JP"/>
              <a:t>2020/9/11</a:t>
            </a:r>
            <a:endParaRPr kumimoji="1" lang="ja-JP" altLang="en-US"/>
          </a:p>
        </p:txBody>
      </p:sp>
      <p:sp>
        <p:nvSpPr>
          <p:cNvPr id="3" name="フッター プレースホルダ 2"/>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4" name="スライド番号プレースホルダ 3"/>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0" lang="ja-JP" altLang="en-US"/>
              <a:t>マスタ タイトルの書式設定</a:t>
            </a:r>
            <a:endParaRPr kumimoji="0" lang="en-US"/>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5" name="日付プレースホルダ 4"/>
          <p:cNvSpPr>
            <a:spLocks noGrp="1"/>
          </p:cNvSpPr>
          <p:nvPr>
            <p:ph type="dt" sz="half" idx="10"/>
          </p:nvPr>
        </p:nvSpPr>
        <p:spPr/>
        <p:txBody>
          <a:bodyPr/>
          <a:lstStyle/>
          <a:p>
            <a:r>
              <a:rPr kumimoji="1" lang="en-US" altLang="ja-JP"/>
              <a:t>2020/9/11</a:t>
            </a:r>
            <a:endParaRPr kumimoji="1" lang="ja-JP" altLang="en-US"/>
          </a:p>
        </p:txBody>
      </p:sp>
      <p:sp>
        <p:nvSpPr>
          <p:cNvPr id="6" name="フッター プレースホルダ 5"/>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7" name="スライド番号プレースホルダ 6"/>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3078172" y="4857760"/>
            <a:ext cx="3065464" cy="566738"/>
          </a:xfrm>
        </p:spPr>
        <p:txBody>
          <a:bodyPr anchor="b"/>
          <a:lstStyle>
            <a:lvl1pPr algn="ctr">
              <a:defRPr sz="2000" b="1"/>
            </a:lvl1pPr>
          </a:lstStyle>
          <a:p>
            <a:r>
              <a:rPr kumimoji="0" lang="ja-JP" altLang="en-US"/>
              <a:t>マスタ タイトルの書式設定</a:t>
            </a:r>
            <a:endParaRPr kumimoji="0" lang="en-US"/>
          </a:p>
        </p:txBody>
      </p:sp>
      <p:sp>
        <p:nvSpPr>
          <p:cNvPr id="3" name="図プレースホルダ 2"/>
          <p:cNvSpPr>
            <a:spLocks noGrp="1"/>
          </p:cNvSpPr>
          <p:nvPr>
            <p:ph type="pic" idx="1"/>
          </p:nvPr>
        </p:nvSpPr>
        <p:spPr>
          <a:xfrm>
            <a:off x="1857356" y="714356"/>
            <a:ext cx="5486400" cy="4114800"/>
          </a:xfrm>
          <a:prstGeom prst="rect">
            <a:avLst/>
          </a:prstGeom>
          <a:noFill/>
          <a:ln w="76200">
            <a:noFill/>
          </a:ln>
          <a:effectLst>
            <a:outerShdw blurRad="190500" algn="ctr" rotWithShape="0">
              <a:srgbClr val="000000">
                <a:alpha val="70000"/>
              </a:srgbClr>
            </a:outerShdw>
          </a:effectLst>
          <a:scene3d>
            <a:camera prst="orthographicFront">
              <a:rot lat="0" lon="0" rev="0"/>
            </a:camera>
            <a:lightRig rig="threePt" dir="t"/>
          </a:scene3d>
          <a:sp3d/>
        </p:spPr>
        <p:txBody>
          <a:bodyPr>
            <a:sp3d extrusionH="57150">
              <a:bevelT w="38100" h="38100" prst="angle"/>
            </a:sp3d>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0" lang="ja-JP" altLang="en-US"/>
              <a:t>アイコンをクリックして図を追加</a:t>
            </a:r>
            <a:endParaRPr kumimoji="0" lang="en-US"/>
          </a:p>
        </p:txBody>
      </p:sp>
      <p:sp>
        <p:nvSpPr>
          <p:cNvPr id="4" name="テキスト プレースホルダ 3"/>
          <p:cNvSpPr>
            <a:spLocks noGrp="1"/>
          </p:cNvSpPr>
          <p:nvPr>
            <p:ph type="body" sz="half" idx="2"/>
          </p:nvPr>
        </p:nvSpPr>
        <p:spPr>
          <a:xfrm>
            <a:off x="3086128" y="5429264"/>
            <a:ext cx="3057508" cy="63343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eaLnBrk="1" latinLnBrk="0" hangingPunct="1"/>
            <a:r>
              <a:rPr lang="ja-JP" altLang="en-US"/>
              <a:t>マスタ テキストの書式設定</a:t>
            </a:r>
          </a:p>
          <a:p>
            <a:pPr lvl="1" eaLnBrk="1" latinLnBrk="0" hangingPunct="1"/>
            <a:r>
              <a:rPr lang="ja-JP" altLang="en-US"/>
              <a:t>第 </a:t>
            </a:r>
            <a:r>
              <a:rPr lang="en-US" altLang="ja-JP"/>
              <a:t>2 </a:t>
            </a:r>
            <a:r>
              <a:rPr lang="ja-JP" altLang="en-US"/>
              <a:t>レベル</a:t>
            </a:r>
          </a:p>
          <a:p>
            <a:pPr lvl="2" eaLnBrk="1" latinLnBrk="0" hangingPunct="1"/>
            <a:r>
              <a:rPr lang="ja-JP" altLang="en-US"/>
              <a:t>第 </a:t>
            </a:r>
            <a:r>
              <a:rPr lang="en-US" altLang="ja-JP"/>
              <a:t>3 </a:t>
            </a:r>
            <a:r>
              <a:rPr lang="ja-JP" altLang="en-US"/>
              <a:t>レベル</a:t>
            </a:r>
          </a:p>
          <a:p>
            <a:pPr lvl="3" eaLnBrk="1" latinLnBrk="0" hangingPunct="1"/>
            <a:r>
              <a:rPr lang="ja-JP" altLang="en-US"/>
              <a:t>第 </a:t>
            </a:r>
            <a:r>
              <a:rPr lang="en-US" altLang="ja-JP"/>
              <a:t>4 </a:t>
            </a:r>
            <a:r>
              <a:rPr lang="ja-JP" altLang="en-US"/>
              <a:t>レベル</a:t>
            </a:r>
          </a:p>
          <a:p>
            <a:pPr lvl="4" eaLnBrk="1" latinLnBrk="0" hangingPunct="1"/>
            <a:r>
              <a:rPr lang="ja-JP" altLang="en-US"/>
              <a:t>第 </a:t>
            </a:r>
            <a:r>
              <a:rPr lang="en-US" altLang="ja-JP"/>
              <a:t>5 </a:t>
            </a:r>
            <a:r>
              <a:rPr lang="ja-JP" altLang="en-US"/>
              <a:t>レベル</a:t>
            </a:r>
            <a:endParaRPr kumimoji="0" lang="en-US"/>
          </a:p>
        </p:txBody>
      </p:sp>
      <p:sp>
        <p:nvSpPr>
          <p:cNvPr id="5" name="日付プレースホルダ 4"/>
          <p:cNvSpPr>
            <a:spLocks noGrp="1"/>
          </p:cNvSpPr>
          <p:nvPr>
            <p:ph type="dt" sz="half" idx="10"/>
          </p:nvPr>
        </p:nvSpPr>
        <p:spPr/>
        <p:txBody>
          <a:bodyPr/>
          <a:lstStyle/>
          <a:p>
            <a:r>
              <a:rPr kumimoji="1" lang="en-US" altLang="ja-JP"/>
              <a:t>2020/9/11</a:t>
            </a:r>
            <a:endParaRPr kumimoji="1" lang="ja-JP" altLang="en-US"/>
          </a:p>
        </p:txBody>
      </p:sp>
      <p:sp>
        <p:nvSpPr>
          <p:cNvPr id="6" name="フッター プレースホルダ 5"/>
          <p:cNvSpPr>
            <a:spLocks noGrp="1"/>
          </p:cNvSpPr>
          <p:nvPr>
            <p:ph type="ftr" sz="quarter" idx="11"/>
          </p:nvPr>
        </p:nvSpPr>
        <p:spPr/>
        <p:txBody>
          <a:bodyPr/>
          <a:lstStyle/>
          <a:p>
            <a:r>
              <a:rPr kumimoji="1" lang="en-US" altLang="ja-JP"/>
              <a:t>A</a:t>
            </a:r>
            <a:r>
              <a:rPr kumimoji="1" lang="ja-JP" altLang="en-US"/>
              <a:t>セメスタ説明会 </a:t>
            </a:r>
            <a:r>
              <a:rPr kumimoji="1" lang="en-US" altLang="ja-JP"/>
              <a:t>utelecon.github.io</a:t>
            </a:r>
            <a:endParaRPr kumimoji="1" lang="ja-JP" altLang="en-US"/>
          </a:p>
        </p:txBody>
      </p:sp>
      <p:sp>
        <p:nvSpPr>
          <p:cNvPr id="7" name="スライド番号プレースホルダ 6"/>
          <p:cNvSpPr>
            <a:spLocks noGrp="1"/>
          </p:cNvSpPr>
          <p:nvPr>
            <p:ph type="sldNum" sz="quarter" idx="12"/>
          </p:nvPr>
        </p:nvSpPr>
        <p:spPr/>
        <p:txBody>
          <a:bodyPr/>
          <a:lstStyle/>
          <a:p>
            <a:fld id="{EDF77D8D-9987-453A-9A05-EB91CA595C68}" type="slidenum">
              <a:rPr kumimoji="1" lang="ja-JP" altLang="en-US" smtClean="0"/>
              <a:pPr/>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 name="正方形/長方形 9"/>
          <p:cNvSpPr/>
          <p:nvPr/>
        </p:nvSpPr>
        <p:spPr>
          <a:xfrm>
            <a:off x="0" y="0"/>
            <a:ext cx="9144000" cy="6858000"/>
          </a:xfrm>
          <a:prstGeom prst="rect">
            <a:avLst/>
          </a:prstGeom>
          <a:gradFill>
            <a:gsLst>
              <a:gs pos="0">
                <a:schemeClr val="accent1">
                  <a:alpha val="30000"/>
                </a:schemeClr>
              </a:gs>
              <a:gs pos="70000">
                <a:schemeClr val="accent1">
                  <a:alpha val="0"/>
                </a:schemeClr>
              </a:gs>
            </a:gsLst>
            <a:lin ang="16200000" scaled="1"/>
          </a:gradFill>
          <a:ln w="12700">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ja-JP" altLang="en-US"/>
          </a:p>
        </p:txBody>
      </p:sp>
      <p:sp useBgFill="1">
        <p:nvSpPr>
          <p:cNvPr id="9" name="フリーフォーム 8"/>
          <p:cNvSpPr>
            <a:spLocks/>
          </p:cNvSpPr>
          <p:nvPr/>
        </p:nvSpPr>
        <p:spPr bwMode="auto">
          <a:xfrm>
            <a:off x="-32" y="0"/>
            <a:ext cx="9072594" cy="6858000"/>
          </a:xfrm>
          <a:custGeom>
            <a:avLst/>
            <a:gdLst/>
            <a:ahLst/>
            <a:cxnLst>
              <a:cxn ang="0">
                <a:pos x="1450" y="117"/>
              </a:cxn>
              <a:cxn ang="0">
                <a:pos x="1459" y="129"/>
              </a:cxn>
              <a:cxn ang="0">
                <a:pos x="1515" y="382"/>
              </a:cxn>
              <a:cxn ang="0">
                <a:pos x="1584" y="152"/>
              </a:cxn>
              <a:cxn ang="0">
                <a:pos x="1557" y="196"/>
              </a:cxn>
              <a:cxn ang="0">
                <a:pos x="1515" y="79"/>
              </a:cxn>
              <a:cxn ang="0">
                <a:pos x="1455" y="92"/>
              </a:cxn>
              <a:cxn ang="0">
                <a:pos x="13" y="380"/>
              </a:cxn>
              <a:cxn ang="0">
                <a:pos x="11" y="409"/>
              </a:cxn>
              <a:cxn ang="0">
                <a:pos x="31" y="336"/>
              </a:cxn>
              <a:cxn ang="0">
                <a:pos x="48" y="336"/>
              </a:cxn>
              <a:cxn ang="0">
                <a:pos x="38" y="403"/>
              </a:cxn>
              <a:cxn ang="0">
                <a:pos x="44" y="616"/>
              </a:cxn>
              <a:cxn ang="0">
                <a:pos x="29" y="591"/>
              </a:cxn>
              <a:cxn ang="0">
                <a:pos x="0" y="632"/>
              </a:cxn>
              <a:cxn ang="0">
                <a:pos x="1557" y="1083"/>
              </a:cxn>
              <a:cxn ang="0">
                <a:pos x="1551" y="1006"/>
              </a:cxn>
              <a:cxn ang="0">
                <a:pos x="1534" y="946"/>
              </a:cxn>
              <a:cxn ang="0">
                <a:pos x="1530" y="898"/>
              </a:cxn>
              <a:cxn ang="0">
                <a:pos x="1532" y="820"/>
              </a:cxn>
              <a:cxn ang="0">
                <a:pos x="1572" y="708"/>
              </a:cxn>
              <a:cxn ang="0">
                <a:pos x="1580" y="634"/>
              </a:cxn>
              <a:cxn ang="0">
                <a:pos x="1582" y="495"/>
              </a:cxn>
              <a:cxn ang="0">
                <a:pos x="1578" y="555"/>
              </a:cxn>
              <a:cxn ang="0">
                <a:pos x="1546" y="499"/>
              </a:cxn>
              <a:cxn ang="0">
                <a:pos x="1536" y="497"/>
              </a:cxn>
              <a:cxn ang="0">
                <a:pos x="1519" y="417"/>
              </a:cxn>
              <a:cxn ang="0">
                <a:pos x="1522" y="503"/>
              </a:cxn>
              <a:cxn ang="0">
                <a:pos x="1505" y="361"/>
              </a:cxn>
              <a:cxn ang="0">
                <a:pos x="1513" y="346"/>
              </a:cxn>
              <a:cxn ang="0">
                <a:pos x="1530" y="290"/>
              </a:cxn>
              <a:cxn ang="0">
                <a:pos x="1551" y="303"/>
              </a:cxn>
              <a:cxn ang="0">
                <a:pos x="1563" y="286"/>
              </a:cxn>
              <a:cxn ang="0">
                <a:pos x="1595" y="438"/>
              </a:cxn>
              <a:cxn ang="0">
                <a:pos x="1590" y="394"/>
              </a:cxn>
              <a:cxn ang="0">
                <a:pos x="1597" y="299"/>
              </a:cxn>
              <a:cxn ang="0">
                <a:pos x="34" y="647"/>
              </a:cxn>
              <a:cxn ang="0">
                <a:pos x="1459" y="129"/>
              </a:cxn>
              <a:cxn ang="0">
                <a:pos x="1555" y="689"/>
              </a:cxn>
              <a:cxn ang="0">
                <a:pos x="1496" y="918"/>
              </a:cxn>
              <a:cxn ang="0">
                <a:pos x="1425" y="100"/>
              </a:cxn>
              <a:cxn ang="0">
                <a:pos x="1436" y="111"/>
              </a:cxn>
              <a:cxn ang="0">
                <a:pos x="1436" y="96"/>
              </a:cxn>
              <a:cxn ang="0">
                <a:pos x="1459" y="129"/>
              </a:cxn>
              <a:cxn ang="0">
                <a:pos x="1459" y="129"/>
              </a:cxn>
              <a:cxn ang="0">
                <a:pos x="1536" y="954"/>
              </a:cxn>
              <a:cxn ang="0">
                <a:pos x="1536" y="991"/>
              </a:cxn>
              <a:cxn ang="0">
                <a:pos x="1530" y="1025"/>
              </a:cxn>
              <a:cxn ang="0">
                <a:pos x="1505" y="1041"/>
              </a:cxn>
              <a:cxn ang="0">
                <a:pos x="1515" y="925"/>
              </a:cxn>
              <a:cxn ang="0">
                <a:pos x="1490" y="970"/>
              </a:cxn>
              <a:cxn ang="0">
                <a:pos x="1546" y="442"/>
              </a:cxn>
              <a:cxn ang="0">
                <a:pos x="1613" y="943"/>
              </a:cxn>
              <a:cxn ang="0">
                <a:pos x="1413" y="13"/>
              </a:cxn>
              <a:cxn ang="0">
                <a:pos x="1457" y="88"/>
              </a:cxn>
              <a:cxn ang="0">
                <a:pos x="1442" y="73"/>
              </a:cxn>
              <a:cxn ang="0">
                <a:pos x="42" y="459"/>
              </a:cxn>
              <a:cxn ang="0">
                <a:pos x="1570" y="818"/>
              </a:cxn>
              <a:cxn ang="0">
                <a:pos x="1592" y="943"/>
              </a:cxn>
              <a:cxn ang="0">
                <a:pos x="1563" y="791"/>
              </a:cxn>
              <a:cxn ang="0">
                <a:pos x="1459" y="129"/>
              </a:cxn>
              <a:cxn ang="0">
                <a:pos x="1565" y="1137"/>
              </a:cxn>
            </a:cxnLst>
            <a:rect l="0" t="0" r="0" b="0"/>
            <a:pathLst>
              <a:path w="1624" h="1148">
                <a:moveTo>
                  <a:pt x="1459" y="129"/>
                </a:moveTo>
                <a:lnTo>
                  <a:pt x="1457" y="127"/>
                </a:lnTo>
                <a:lnTo>
                  <a:pt x="1457" y="129"/>
                </a:lnTo>
                <a:lnTo>
                  <a:pt x="1459" y="129"/>
                </a:lnTo>
                <a:lnTo>
                  <a:pt x="1448" y="100"/>
                </a:lnTo>
                <a:lnTo>
                  <a:pt x="1446" y="98"/>
                </a:lnTo>
                <a:lnTo>
                  <a:pt x="1448" y="98"/>
                </a:lnTo>
                <a:lnTo>
                  <a:pt x="1446" y="98"/>
                </a:lnTo>
                <a:lnTo>
                  <a:pt x="1448" y="100"/>
                </a:lnTo>
                <a:lnTo>
                  <a:pt x="1459" y="129"/>
                </a:lnTo>
                <a:lnTo>
                  <a:pt x="1438" y="107"/>
                </a:lnTo>
                <a:lnTo>
                  <a:pt x="1436" y="106"/>
                </a:lnTo>
                <a:lnTo>
                  <a:pt x="1436" y="107"/>
                </a:lnTo>
                <a:lnTo>
                  <a:pt x="1438" y="107"/>
                </a:lnTo>
                <a:lnTo>
                  <a:pt x="1440" y="107"/>
                </a:lnTo>
                <a:lnTo>
                  <a:pt x="1438" y="106"/>
                </a:lnTo>
                <a:lnTo>
                  <a:pt x="1438" y="107"/>
                </a:lnTo>
                <a:lnTo>
                  <a:pt x="1459" y="129"/>
                </a:lnTo>
                <a:lnTo>
                  <a:pt x="1451" y="115"/>
                </a:lnTo>
                <a:lnTo>
                  <a:pt x="1450" y="115"/>
                </a:lnTo>
                <a:lnTo>
                  <a:pt x="1450" y="111"/>
                </a:lnTo>
                <a:lnTo>
                  <a:pt x="1448" y="115"/>
                </a:lnTo>
                <a:lnTo>
                  <a:pt x="1444" y="109"/>
                </a:lnTo>
                <a:lnTo>
                  <a:pt x="1446" y="111"/>
                </a:lnTo>
                <a:lnTo>
                  <a:pt x="1444" y="117"/>
                </a:lnTo>
                <a:lnTo>
                  <a:pt x="1446" y="117"/>
                </a:lnTo>
                <a:lnTo>
                  <a:pt x="1446" y="115"/>
                </a:lnTo>
                <a:lnTo>
                  <a:pt x="1448" y="115"/>
                </a:lnTo>
                <a:lnTo>
                  <a:pt x="1448" y="117"/>
                </a:lnTo>
                <a:lnTo>
                  <a:pt x="1450" y="117"/>
                </a:lnTo>
                <a:lnTo>
                  <a:pt x="1450" y="115"/>
                </a:lnTo>
                <a:lnTo>
                  <a:pt x="1450" y="117"/>
                </a:lnTo>
                <a:lnTo>
                  <a:pt x="1451" y="117"/>
                </a:lnTo>
                <a:lnTo>
                  <a:pt x="1451" y="115"/>
                </a:lnTo>
                <a:lnTo>
                  <a:pt x="1459" y="129"/>
                </a:lnTo>
                <a:lnTo>
                  <a:pt x="1547" y="486"/>
                </a:lnTo>
                <a:lnTo>
                  <a:pt x="1547" y="461"/>
                </a:lnTo>
                <a:lnTo>
                  <a:pt x="1547" y="482"/>
                </a:lnTo>
                <a:lnTo>
                  <a:pt x="1547" y="486"/>
                </a:lnTo>
                <a:lnTo>
                  <a:pt x="1459" y="129"/>
                </a:lnTo>
                <a:lnTo>
                  <a:pt x="1534" y="388"/>
                </a:lnTo>
                <a:lnTo>
                  <a:pt x="1530" y="417"/>
                </a:lnTo>
                <a:lnTo>
                  <a:pt x="1530" y="422"/>
                </a:lnTo>
                <a:lnTo>
                  <a:pt x="1532" y="420"/>
                </a:lnTo>
                <a:lnTo>
                  <a:pt x="1534" y="388"/>
                </a:lnTo>
                <a:lnTo>
                  <a:pt x="1459" y="129"/>
                </a:lnTo>
                <a:lnTo>
                  <a:pt x="1536" y="415"/>
                </a:lnTo>
                <a:lnTo>
                  <a:pt x="1536" y="413"/>
                </a:lnTo>
                <a:lnTo>
                  <a:pt x="1536" y="409"/>
                </a:lnTo>
                <a:lnTo>
                  <a:pt x="1536" y="399"/>
                </a:lnTo>
                <a:lnTo>
                  <a:pt x="1536" y="397"/>
                </a:lnTo>
                <a:lnTo>
                  <a:pt x="1532" y="417"/>
                </a:lnTo>
                <a:lnTo>
                  <a:pt x="1532" y="420"/>
                </a:lnTo>
                <a:lnTo>
                  <a:pt x="1534" y="418"/>
                </a:lnTo>
                <a:lnTo>
                  <a:pt x="1534" y="424"/>
                </a:lnTo>
                <a:lnTo>
                  <a:pt x="1536" y="415"/>
                </a:lnTo>
                <a:lnTo>
                  <a:pt x="1459" y="129"/>
                </a:lnTo>
                <a:lnTo>
                  <a:pt x="1536" y="380"/>
                </a:lnTo>
                <a:lnTo>
                  <a:pt x="1534" y="378"/>
                </a:lnTo>
                <a:lnTo>
                  <a:pt x="1536" y="382"/>
                </a:lnTo>
                <a:lnTo>
                  <a:pt x="1536" y="390"/>
                </a:lnTo>
                <a:lnTo>
                  <a:pt x="1536" y="394"/>
                </a:lnTo>
                <a:lnTo>
                  <a:pt x="1536" y="380"/>
                </a:lnTo>
                <a:lnTo>
                  <a:pt x="1459" y="129"/>
                </a:lnTo>
                <a:lnTo>
                  <a:pt x="1546" y="401"/>
                </a:lnTo>
                <a:lnTo>
                  <a:pt x="1546" y="394"/>
                </a:lnTo>
                <a:lnTo>
                  <a:pt x="1544" y="388"/>
                </a:lnTo>
                <a:lnTo>
                  <a:pt x="1538" y="380"/>
                </a:lnTo>
                <a:lnTo>
                  <a:pt x="1538" y="386"/>
                </a:lnTo>
                <a:lnTo>
                  <a:pt x="1538" y="390"/>
                </a:lnTo>
                <a:lnTo>
                  <a:pt x="1538" y="388"/>
                </a:lnTo>
                <a:lnTo>
                  <a:pt x="1538" y="382"/>
                </a:lnTo>
                <a:lnTo>
                  <a:pt x="1540" y="397"/>
                </a:lnTo>
                <a:lnTo>
                  <a:pt x="1538" y="409"/>
                </a:lnTo>
                <a:lnTo>
                  <a:pt x="1538" y="411"/>
                </a:lnTo>
                <a:lnTo>
                  <a:pt x="1540" y="411"/>
                </a:lnTo>
                <a:lnTo>
                  <a:pt x="1540" y="409"/>
                </a:lnTo>
                <a:lnTo>
                  <a:pt x="1540" y="411"/>
                </a:lnTo>
                <a:lnTo>
                  <a:pt x="1540" y="422"/>
                </a:lnTo>
                <a:lnTo>
                  <a:pt x="1542" y="434"/>
                </a:lnTo>
                <a:lnTo>
                  <a:pt x="1542" y="436"/>
                </a:lnTo>
                <a:lnTo>
                  <a:pt x="1542" y="434"/>
                </a:lnTo>
                <a:lnTo>
                  <a:pt x="1542" y="430"/>
                </a:lnTo>
                <a:lnTo>
                  <a:pt x="1542" y="411"/>
                </a:lnTo>
                <a:lnTo>
                  <a:pt x="1542" y="409"/>
                </a:lnTo>
                <a:lnTo>
                  <a:pt x="1544" y="417"/>
                </a:lnTo>
                <a:lnTo>
                  <a:pt x="1546" y="401"/>
                </a:lnTo>
                <a:lnTo>
                  <a:pt x="1459" y="129"/>
                </a:lnTo>
                <a:lnTo>
                  <a:pt x="1515" y="374"/>
                </a:lnTo>
                <a:lnTo>
                  <a:pt x="1515" y="380"/>
                </a:lnTo>
                <a:lnTo>
                  <a:pt x="1517" y="370"/>
                </a:lnTo>
                <a:lnTo>
                  <a:pt x="1515" y="369"/>
                </a:lnTo>
                <a:lnTo>
                  <a:pt x="1515" y="365"/>
                </a:lnTo>
                <a:lnTo>
                  <a:pt x="1513" y="365"/>
                </a:lnTo>
                <a:lnTo>
                  <a:pt x="1515" y="372"/>
                </a:lnTo>
                <a:lnTo>
                  <a:pt x="1515" y="382"/>
                </a:lnTo>
                <a:lnTo>
                  <a:pt x="1515" y="380"/>
                </a:lnTo>
                <a:lnTo>
                  <a:pt x="1515" y="374"/>
                </a:lnTo>
                <a:lnTo>
                  <a:pt x="1459" y="129"/>
                </a:lnTo>
                <a:lnTo>
                  <a:pt x="1517" y="390"/>
                </a:lnTo>
                <a:lnTo>
                  <a:pt x="1519" y="395"/>
                </a:lnTo>
                <a:lnTo>
                  <a:pt x="1519" y="390"/>
                </a:lnTo>
                <a:lnTo>
                  <a:pt x="1519" y="388"/>
                </a:lnTo>
                <a:lnTo>
                  <a:pt x="1517" y="390"/>
                </a:lnTo>
                <a:lnTo>
                  <a:pt x="1459" y="129"/>
                </a:lnTo>
                <a:lnTo>
                  <a:pt x="1522" y="422"/>
                </a:lnTo>
                <a:lnTo>
                  <a:pt x="1522" y="430"/>
                </a:lnTo>
                <a:lnTo>
                  <a:pt x="1522" y="424"/>
                </a:lnTo>
                <a:lnTo>
                  <a:pt x="1522" y="422"/>
                </a:lnTo>
                <a:lnTo>
                  <a:pt x="1459" y="129"/>
                </a:lnTo>
                <a:lnTo>
                  <a:pt x="1528" y="440"/>
                </a:lnTo>
                <a:lnTo>
                  <a:pt x="1530" y="459"/>
                </a:lnTo>
                <a:lnTo>
                  <a:pt x="1530" y="457"/>
                </a:lnTo>
                <a:lnTo>
                  <a:pt x="1528" y="434"/>
                </a:lnTo>
                <a:lnTo>
                  <a:pt x="1528" y="440"/>
                </a:lnTo>
                <a:lnTo>
                  <a:pt x="1459" y="129"/>
                </a:lnTo>
                <a:lnTo>
                  <a:pt x="1624" y="242"/>
                </a:lnTo>
                <a:lnTo>
                  <a:pt x="1624" y="226"/>
                </a:lnTo>
                <a:lnTo>
                  <a:pt x="1620" y="221"/>
                </a:lnTo>
                <a:lnTo>
                  <a:pt x="1617" y="211"/>
                </a:lnTo>
                <a:lnTo>
                  <a:pt x="1611" y="188"/>
                </a:lnTo>
                <a:lnTo>
                  <a:pt x="1607" y="178"/>
                </a:lnTo>
                <a:lnTo>
                  <a:pt x="1603" y="175"/>
                </a:lnTo>
                <a:lnTo>
                  <a:pt x="1592" y="169"/>
                </a:lnTo>
                <a:lnTo>
                  <a:pt x="1588" y="167"/>
                </a:lnTo>
                <a:lnTo>
                  <a:pt x="1584" y="163"/>
                </a:lnTo>
                <a:lnTo>
                  <a:pt x="1584" y="159"/>
                </a:lnTo>
                <a:lnTo>
                  <a:pt x="1584" y="152"/>
                </a:lnTo>
                <a:lnTo>
                  <a:pt x="1584" y="148"/>
                </a:lnTo>
                <a:lnTo>
                  <a:pt x="1582" y="146"/>
                </a:lnTo>
                <a:lnTo>
                  <a:pt x="1578" y="146"/>
                </a:lnTo>
                <a:lnTo>
                  <a:pt x="1572" y="152"/>
                </a:lnTo>
                <a:lnTo>
                  <a:pt x="1569" y="161"/>
                </a:lnTo>
                <a:lnTo>
                  <a:pt x="1569" y="169"/>
                </a:lnTo>
                <a:lnTo>
                  <a:pt x="1572" y="171"/>
                </a:lnTo>
                <a:lnTo>
                  <a:pt x="1576" y="173"/>
                </a:lnTo>
                <a:lnTo>
                  <a:pt x="1580" y="177"/>
                </a:lnTo>
                <a:lnTo>
                  <a:pt x="1582" y="182"/>
                </a:lnTo>
                <a:lnTo>
                  <a:pt x="1584" y="190"/>
                </a:lnTo>
                <a:lnTo>
                  <a:pt x="1584" y="200"/>
                </a:lnTo>
                <a:lnTo>
                  <a:pt x="1582" y="209"/>
                </a:lnTo>
                <a:lnTo>
                  <a:pt x="1580" y="217"/>
                </a:lnTo>
                <a:lnTo>
                  <a:pt x="1584" y="223"/>
                </a:lnTo>
                <a:lnTo>
                  <a:pt x="1588" y="230"/>
                </a:lnTo>
                <a:lnTo>
                  <a:pt x="1592" y="238"/>
                </a:lnTo>
                <a:lnTo>
                  <a:pt x="1592" y="244"/>
                </a:lnTo>
                <a:lnTo>
                  <a:pt x="1588" y="242"/>
                </a:lnTo>
                <a:lnTo>
                  <a:pt x="1584" y="240"/>
                </a:lnTo>
                <a:lnTo>
                  <a:pt x="1580" y="238"/>
                </a:lnTo>
                <a:lnTo>
                  <a:pt x="1576" y="238"/>
                </a:lnTo>
                <a:lnTo>
                  <a:pt x="1572" y="236"/>
                </a:lnTo>
                <a:lnTo>
                  <a:pt x="1569" y="232"/>
                </a:lnTo>
                <a:lnTo>
                  <a:pt x="1567" y="225"/>
                </a:lnTo>
                <a:lnTo>
                  <a:pt x="1565" y="217"/>
                </a:lnTo>
                <a:lnTo>
                  <a:pt x="1567" y="211"/>
                </a:lnTo>
                <a:lnTo>
                  <a:pt x="1569" y="205"/>
                </a:lnTo>
                <a:lnTo>
                  <a:pt x="1569" y="202"/>
                </a:lnTo>
                <a:lnTo>
                  <a:pt x="1565" y="198"/>
                </a:lnTo>
                <a:lnTo>
                  <a:pt x="1561" y="196"/>
                </a:lnTo>
                <a:lnTo>
                  <a:pt x="1557" y="196"/>
                </a:lnTo>
                <a:lnTo>
                  <a:pt x="1549" y="200"/>
                </a:lnTo>
                <a:lnTo>
                  <a:pt x="1547" y="198"/>
                </a:lnTo>
                <a:lnTo>
                  <a:pt x="1547" y="196"/>
                </a:lnTo>
                <a:lnTo>
                  <a:pt x="1547" y="190"/>
                </a:lnTo>
                <a:lnTo>
                  <a:pt x="1544" y="184"/>
                </a:lnTo>
                <a:lnTo>
                  <a:pt x="1542" y="178"/>
                </a:lnTo>
                <a:lnTo>
                  <a:pt x="1542" y="177"/>
                </a:lnTo>
                <a:lnTo>
                  <a:pt x="1544" y="175"/>
                </a:lnTo>
                <a:lnTo>
                  <a:pt x="1546" y="173"/>
                </a:lnTo>
                <a:lnTo>
                  <a:pt x="1546" y="169"/>
                </a:lnTo>
                <a:lnTo>
                  <a:pt x="1546" y="167"/>
                </a:lnTo>
                <a:lnTo>
                  <a:pt x="1540" y="161"/>
                </a:lnTo>
                <a:lnTo>
                  <a:pt x="1536" y="157"/>
                </a:lnTo>
                <a:lnTo>
                  <a:pt x="1534" y="155"/>
                </a:lnTo>
                <a:lnTo>
                  <a:pt x="1534" y="152"/>
                </a:lnTo>
                <a:lnTo>
                  <a:pt x="1540" y="138"/>
                </a:lnTo>
                <a:lnTo>
                  <a:pt x="1540" y="134"/>
                </a:lnTo>
                <a:lnTo>
                  <a:pt x="1538" y="132"/>
                </a:lnTo>
                <a:lnTo>
                  <a:pt x="1530" y="129"/>
                </a:lnTo>
                <a:lnTo>
                  <a:pt x="1526" y="129"/>
                </a:lnTo>
                <a:lnTo>
                  <a:pt x="1526" y="123"/>
                </a:lnTo>
                <a:lnTo>
                  <a:pt x="1526" y="117"/>
                </a:lnTo>
                <a:lnTo>
                  <a:pt x="1530" y="109"/>
                </a:lnTo>
                <a:lnTo>
                  <a:pt x="1532" y="104"/>
                </a:lnTo>
                <a:lnTo>
                  <a:pt x="1530" y="100"/>
                </a:lnTo>
                <a:lnTo>
                  <a:pt x="1526" y="100"/>
                </a:lnTo>
                <a:lnTo>
                  <a:pt x="1522" y="102"/>
                </a:lnTo>
                <a:lnTo>
                  <a:pt x="1521" y="100"/>
                </a:lnTo>
                <a:lnTo>
                  <a:pt x="1519" y="98"/>
                </a:lnTo>
                <a:lnTo>
                  <a:pt x="1519" y="86"/>
                </a:lnTo>
                <a:lnTo>
                  <a:pt x="1517" y="81"/>
                </a:lnTo>
                <a:lnTo>
                  <a:pt x="1515" y="79"/>
                </a:lnTo>
                <a:lnTo>
                  <a:pt x="1501" y="71"/>
                </a:lnTo>
                <a:lnTo>
                  <a:pt x="1498" y="67"/>
                </a:lnTo>
                <a:lnTo>
                  <a:pt x="1498" y="65"/>
                </a:lnTo>
                <a:lnTo>
                  <a:pt x="1494" y="63"/>
                </a:lnTo>
                <a:lnTo>
                  <a:pt x="1492" y="63"/>
                </a:lnTo>
                <a:lnTo>
                  <a:pt x="1486" y="71"/>
                </a:lnTo>
                <a:lnTo>
                  <a:pt x="1482" y="73"/>
                </a:lnTo>
                <a:lnTo>
                  <a:pt x="1476" y="75"/>
                </a:lnTo>
                <a:lnTo>
                  <a:pt x="1474" y="71"/>
                </a:lnTo>
                <a:lnTo>
                  <a:pt x="1471" y="67"/>
                </a:lnTo>
                <a:lnTo>
                  <a:pt x="1469" y="65"/>
                </a:lnTo>
                <a:lnTo>
                  <a:pt x="1467" y="71"/>
                </a:lnTo>
                <a:lnTo>
                  <a:pt x="1469" y="75"/>
                </a:lnTo>
                <a:lnTo>
                  <a:pt x="1471" y="79"/>
                </a:lnTo>
                <a:lnTo>
                  <a:pt x="1473" y="81"/>
                </a:lnTo>
                <a:lnTo>
                  <a:pt x="1473" y="82"/>
                </a:lnTo>
                <a:lnTo>
                  <a:pt x="1474" y="82"/>
                </a:lnTo>
                <a:lnTo>
                  <a:pt x="1474" y="84"/>
                </a:lnTo>
                <a:lnTo>
                  <a:pt x="1474" y="90"/>
                </a:lnTo>
                <a:lnTo>
                  <a:pt x="1474" y="92"/>
                </a:lnTo>
                <a:lnTo>
                  <a:pt x="1476" y="96"/>
                </a:lnTo>
                <a:lnTo>
                  <a:pt x="1476" y="98"/>
                </a:lnTo>
                <a:lnTo>
                  <a:pt x="1482" y="106"/>
                </a:lnTo>
                <a:lnTo>
                  <a:pt x="1488" y="117"/>
                </a:lnTo>
                <a:lnTo>
                  <a:pt x="1490" y="123"/>
                </a:lnTo>
                <a:lnTo>
                  <a:pt x="1490" y="125"/>
                </a:lnTo>
                <a:lnTo>
                  <a:pt x="1488" y="130"/>
                </a:lnTo>
                <a:lnTo>
                  <a:pt x="1478" y="119"/>
                </a:lnTo>
                <a:lnTo>
                  <a:pt x="1473" y="109"/>
                </a:lnTo>
                <a:lnTo>
                  <a:pt x="1465" y="106"/>
                </a:lnTo>
                <a:lnTo>
                  <a:pt x="1461" y="100"/>
                </a:lnTo>
                <a:lnTo>
                  <a:pt x="1455" y="92"/>
                </a:lnTo>
                <a:lnTo>
                  <a:pt x="1446" y="77"/>
                </a:lnTo>
                <a:lnTo>
                  <a:pt x="1450" y="88"/>
                </a:lnTo>
                <a:lnTo>
                  <a:pt x="1451" y="92"/>
                </a:lnTo>
                <a:lnTo>
                  <a:pt x="1428" y="67"/>
                </a:lnTo>
                <a:lnTo>
                  <a:pt x="1430" y="67"/>
                </a:lnTo>
                <a:lnTo>
                  <a:pt x="1430" y="65"/>
                </a:lnTo>
                <a:lnTo>
                  <a:pt x="1430" y="63"/>
                </a:lnTo>
                <a:lnTo>
                  <a:pt x="1428" y="61"/>
                </a:lnTo>
                <a:lnTo>
                  <a:pt x="1428" y="63"/>
                </a:lnTo>
                <a:lnTo>
                  <a:pt x="1428" y="65"/>
                </a:lnTo>
                <a:lnTo>
                  <a:pt x="1409" y="42"/>
                </a:lnTo>
                <a:lnTo>
                  <a:pt x="1407" y="34"/>
                </a:lnTo>
                <a:lnTo>
                  <a:pt x="1407" y="38"/>
                </a:lnTo>
                <a:lnTo>
                  <a:pt x="1405" y="34"/>
                </a:lnTo>
                <a:lnTo>
                  <a:pt x="1405" y="33"/>
                </a:lnTo>
                <a:lnTo>
                  <a:pt x="1407" y="31"/>
                </a:lnTo>
                <a:lnTo>
                  <a:pt x="1405" y="31"/>
                </a:lnTo>
                <a:lnTo>
                  <a:pt x="1405" y="29"/>
                </a:lnTo>
                <a:lnTo>
                  <a:pt x="1405" y="31"/>
                </a:lnTo>
                <a:lnTo>
                  <a:pt x="1405" y="19"/>
                </a:lnTo>
                <a:lnTo>
                  <a:pt x="1407" y="15"/>
                </a:lnTo>
                <a:lnTo>
                  <a:pt x="1405" y="11"/>
                </a:lnTo>
                <a:lnTo>
                  <a:pt x="1402" y="0"/>
                </a:lnTo>
                <a:lnTo>
                  <a:pt x="0" y="0"/>
                </a:lnTo>
                <a:lnTo>
                  <a:pt x="0" y="328"/>
                </a:lnTo>
                <a:lnTo>
                  <a:pt x="4" y="336"/>
                </a:lnTo>
                <a:lnTo>
                  <a:pt x="6" y="353"/>
                </a:lnTo>
                <a:lnTo>
                  <a:pt x="8" y="357"/>
                </a:lnTo>
                <a:lnTo>
                  <a:pt x="10" y="359"/>
                </a:lnTo>
                <a:lnTo>
                  <a:pt x="15" y="357"/>
                </a:lnTo>
                <a:lnTo>
                  <a:pt x="15" y="372"/>
                </a:lnTo>
                <a:lnTo>
                  <a:pt x="13" y="380"/>
                </a:lnTo>
                <a:lnTo>
                  <a:pt x="10" y="370"/>
                </a:lnTo>
                <a:lnTo>
                  <a:pt x="8" y="372"/>
                </a:lnTo>
                <a:lnTo>
                  <a:pt x="6" y="378"/>
                </a:lnTo>
                <a:lnTo>
                  <a:pt x="6" y="386"/>
                </a:lnTo>
                <a:lnTo>
                  <a:pt x="8" y="392"/>
                </a:lnTo>
                <a:lnTo>
                  <a:pt x="8" y="394"/>
                </a:lnTo>
                <a:lnTo>
                  <a:pt x="6" y="394"/>
                </a:lnTo>
                <a:lnTo>
                  <a:pt x="4" y="394"/>
                </a:lnTo>
                <a:lnTo>
                  <a:pt x="2" y="395"/>
                </a:lnTo>
                <a:lnTo>
                  <a:pt x="0" y="395"/>
                </a:lnTo>
                <a:lnTo>
                  <a:pt x="0" y="397"/>
                </a:lnTo>
                <a:lnTo>
                  <a:pt x="2" y="397"/>
                </a:lnTo>
                <a:lnTo>
                  <a:pt x="0" y="401"/>
                </a:lnTo>
                <a:lnTo>
                  <a:pt x="0" y="417"/>
                </a:lnTo>
                <a:lnTo>
                  <a:pt x="4" y="420"/>
                </a:lnTo>
                <a:lnTo>
                  <a:pt x="8" y="426"/>
                </a:lnTo>
                <a:lnTo>
                  <a:pt x="11" y="434"/>
                </a:lnTo>
                <a:lnTo>
                  <a:pt x="11" y="432"/>
                </a:lnTo>
                <a:lnTo>
                  <a:pt x="13" y="434"/>
                </a:lnTo>
                <a:lnTo>
                  <a:pt x="15" y="440"/>
                </a:lnTo>
                <a:lnTo>
                  <a:pt x="15" y="438"/>
                </a:lnTo>
                <a:lnTo>
                  <a:pt x="15" y="434"/>
                </a:lnTo>
                <a:lnTo>
                  <a:pt x="19" y="436"/>
                </a:lnTo>
                <a:lnTo>
                  <a:pt x="21" y="436"/>
                </a:lnTo>
                <a:lnTo>
                  <a:pt x="21" y="434"/>
                </a:lnTo>
                <a:lnTo>
                  <a:pt x="21" y="430"/>
                </a:lnTo>
                <a:lnTo>
                  <a:pt x="19" y="424"/>
                </a:lnTo>
                <a:lnTo>
                  <a:pt x="15" y="420"/>
                </a:lnTo>
                <a:lnTo>
                  <a:pt x="10" y="417"/>
                </a:lnTo>
                <a:lnTo>
                  <a:pt x="8" y="411"/>
                </a:lnTo>
                <a:lnTo>
                  <a:pt x="10" y="409"/>
                </a:lnTo>
                <a:lnTo>
                  <a:pt x="11" y="409"/>
                </a:lnTo>
                <a:lnTo>
                  <a:pt x="15" y="405"/>
                </a:lnTo>
                <a:lnTo>
                  <a:pt x="11" y="409"/>
                </a:lnTo>
                <a:lnTo>
                  <a:pt x="15" y="401"/>
                </a:lnTo>
                <a:lnTo>
                  <a:pt x="17" y="399"/>
                </a:lnTo>
                <a:lnTo>
                  <a:pt x="17" y="401"/>
                </a:lnTo>
                <a:lnTo>
                  <a:pt x="17" y="399"/>
                </a:lnTo>
                <a:lnTo>
                  <a:pt x="27" y="394"/>
                </a:lnTo>
                <a:lnTo>
                  <a:pt x="27" y="392"/>
                </a:lnTo>
                <a:lnTo>
                  <a:pt x="17" y="397"/>
                </a:lnTo>
                <a:lnTo>
                  <a:pt x="17" y="394"/>
                </a:lnTo>
                <a:lnTo>
                  <a:pt x="17" y="386"/>
                </a:lnTo>
                <a:lnTo>
                  <a:pt x="21" y="374"/>
                </a:lnTo>
                <a:lnTo>
                  <a:pt x="23" y="372"/>
                </a:lnTo>
                <a:lnTo>
                  <a:pt x="23" y="369"/>
                </a:lnTo>
                <a:lnTo>
                  <a:pt x="23" y="370"/>
                </a:lnTo>
                <a:lnTo>
                  <a:pt x="29" y="386"/>
                </a:lnTo>
                <a:lnTo>
                  <a:pt x="29" y="394"/>
                </a:lnTo>
                <a:lnTo>
                  <a:pt x="31" y="394"/>
                </a:lnTo>
                <a:lnTo>
                  <a:pt x="31" y="395"/>
                </a:lnTo>
                <a:lnTo>
                  <a:pt x="31" y="397"/>
                </a:lnTo>
                <a:lnTo>
                  <a:pt x="33" y="401"/>
                </a:lnTo>
                <a:lnTo>
                  <a:pt x="33" y="399"/>
                </a:lnTo>
                <a:lnTo>
                  <a:pt x="29" y="380"/>
                </a:lnTo>
                <a:lnTo>
                  <a:pt x="29" y="382"/>
                </a:lnTo>
                <a:lnTo>
                  <a:pt x="23" y="367"/>
                </a:lnTo>
                <a:lnTo>
                  <a:pt x="23" y="361"/>
                </a:lnTo>
                <a:lnTo>
                  <a:pt x="27" y="367"/>
                </a:lnTo>
                <a:lnTo>
                  <a:pt x="27" y="365"/>
                </a:lnTo>
                <a:lnTo>
                  <a:pt x="29" y="367"/>
                </a:lnTo>
                <a:lnTo>
                  <a:pt x="31" y="367"/>
                </a:lnTo>
                <a:lnTo>
                  <a:pt x="31" y="361"/>
                </a:lnTo>
                <a:lnTo>
                  <a:pt x="31" y="336"/>
                </a:lnTo>
                <a:lnTo>
                  <a:pt x="29" y="326"/>
                </a:lnTo>
                <a:lnTo>
                  <a:pt x="27" y="311"/>
                </a:lnTo>
                <a:lnTo>
                  <a:pt x="23" y="305"/>
                </a:lnTo>
                <a:lnTo>
                  <a:pt x="21" y="303"/>
                </a:lnTo>
                <a:lnTo>
                  <a:pt x="15" y="299"/>
                </a:lnTo>
                <a:lnTo>
                  <a:pt x="15" y="298"/>
                </a:lnTo>
                <a:lnTo>
                  <a:pt x="17" y="296"/>
                </a:lnTo>
                <a:lnTo>
                  <a:pt x="21" y="298"/>
                </a:lnTo>
                <a:lnTo>
                  <a:pt x="27" y="305"/>
                </a:lnTo>
                <a:lnTo>
                  <a:pt x="33" y="322"/>
                </a:lnTo>
                <a:lnTo>
                  <a:pt x="33" y="330"/>
                </a:lnTo>
                <a:lnTo>
                  <a:pt x="33" y="317"/>
                </a:lnTo>
                <a:lnTo>
                  <a:pt x="31" y="313"/>
                </a:lnTo>
                <a:lnTo>
                  <a:pt x="33" y="315"/>
                </a:lnTo>
                <a:lnTo>
                  <a:pt x="33" y="319"/>
                </a:lnTo>
                <a:lnTo>
                  <a:pt x="34" y="319"/>
                </a:lnTo>
                <a:lnTo>
                  <a:pt x="38" y="317"/>
                </a:lnTo>
                <a:lnTo>
                  <a:pt x="40" y="319"/>
                </a:lnTo>
                <a:lnTo>
                  <a:pt x="38" y="334"/>
                </a:lnTo>
                <a:lnTo>
                  <a:pt x="38" y="355"/>
                </a:lnTo>
                <a:lnTo>
                  <a:pt x="40" y="363"/>
                </a:lnTo>
                <a:lnTo>
                  <a:pt x="42" y="367"/>
                </a:lnTo>
                <a:lnTo>
                  <a:pt x="44" y="365"/>
                </a:lnTo>
                <a:lnTo>
                  <a:pt x="46" y="363"/>
                </a:lnTo>
                <a:lnTo>
                  <a:pt x="46" y="361"/>
                </a:lnTo>
                <a:lnTo>
                  <a:pt x="44" y="357"/>
                </a:lnTo>
                <a:lnTo>
                  <a:pt x="42" y="357"/>
                </a:lnTo>
                <a:lnTo>
                  <a:pt x="40" y="355"/>
                </a:lnTo>
                <a:lnTo>
                  <a:pt x="42" y="351"/>
                </a:lnTo>
                <a:lnTo>
                  <a:pt x="44" y="340"/>
                </a:lnTo>
                <a:lnTo>
                  <a:pt x="46" y="338"/>
                </a:lnTo>
                <a:lnTo>
                  <a:pt x="48" y="336"/>
                </a:lnTo>
                <a:lnTo>
                  <a:pt x="50" y="340"/>
                </a:lnTo>
                <a:lnTo>
                  <a:pt x="50" y="351"/>
                </a:lnTo>
                <a:lnTo>
                  <a:pt x="50" y="370"/>
                </a:lnTo>
                <a:lnTo>
                  <a:pt x="52" y="384"/>
                </a:lnTo>
                <a:lnTo>
                  <a:pt x="56" y="394"/>
                </a:lnTo>
                <a:lnTo>
                  <a:pt x="54" y="384"/>
                </a:lnTo>
                <a:lnTo>
                  <a:pt x="52" y="380"/>
                </a:lnTo>
                <a:lnTo>
                  <a:pt x="58" y="388"/>
                </a:lnTo>
                <a:lnTo>
                  <a:pt x="61" y="395"/>
                </a:lnTo>
                <a:lnTo>
                  <a:pt x="63" y="405"/>
                </a:lnTo>
                <a:lnTo>
                  <a:pt x="65" y="426"/>
                </a:lnTo>
                <a:lnTo>
                  <a:pt x="65" y="438"/>
                </a:lnTo>
                <a:lnTo>
                  <a:pt x="65" y="430"/>
                </a:lnTo>
                <a:lnTo>
                  <a:pt x="63" y="417"/>
                </a:lnTo>
                <a:lnTo>
                  <a:pt x="61" y="409"/>
                </a:lnTo>
                <a:lnTo>
                  <a:pt x="54" y="395"/>
                </a:lnTo>
                <a:lnTo>
                  <a:pt x="50" y="376"/>
                </a:lnTo>
                <a:lnTo>
                  <a:pt x="48" y="372"/>
                </a:lnTo>
                <a:lnTo>
                  <a:pt x="48" y="376"/>
                </a:lnTo>
                <a:lnTo>
                  <a:pt x="48" y="388"/>
                </a:lnTo>
                <a:lnTo>
                  <a:pt x="46" y="397"/>
                </a:lnTo>
                <a:lnTo>
                  <a:pt x="44" y="403"/>
                </a:lnTo>
                <a:lnTo>
                  <a:pt x="42" y="395"/>
                </a:lnTo>
                <a:lnTo>
                  <a:pt x="40" y="392"/>
                </a:lnTo>
                <a:lnTo>
                  <a:pt x="36" y="390"/>
                </a:lnTo>
                <a:lnTo>
                  <a:pt x="34" y="390"/>
                </a:lnTo>
                <a:lnTo>
                  <a:pt x="34" y="394"/>
                </a:lnTo>
                <a:lnTo>
                  <a:pt x="36" y="394"/>
                </a:lnTo>
                <a:lnTo>
                  <a:pt x="36" y="399"/>
                </a:lnTo>
                <a:lnTo>
                  <a:pt x="38" y="395"/>
                </a:lnTo>
                <a:lnTo>
                  <a:pt x="38" y="397"/>
                </a:lnTo>
                <a:lnTo>
                  <a:pt x="38" y="403"/>
                </a:lnTo>
                <a:lnTo>
                  <a:pt x="40" y="415"/>
                </a:lnTo>
                <a:lnTo>
                  <a:pt x="38" y="424"/>
                </a:lnTo>
                <a:lnTo>
                  <a:pt x="34" y="403"/>
                </a:lnTo>
                <a:lnTo>
                  <a:pt x="34" y="411"/>
                </a:lnTo>
                <a:lnTo>
                  <a:pt x="38" y="428"/>
                </a:lnTo>
                <a:lnTo>
                  <a:pt x="34" y="455"/>
                </a:lnTo>
                <a:lnTo>
                  <a:pt x="34" y="459"/>
                </a:lnTo>
                <a:lnTo>
                  <a:pt x="34" y="457"/>
                </a:lnTo>
                <a:lnTo>
                  <a:pt x="33" y="451"/>
                </a:lnTo>
                <a:lnTo>
                  <a:pt x="29" y="480"/>
                </a:lnTo>
                <a:lnTo>
                  <a:pt x="31" y="468"/>
                </a:lnTo>
                <a:lnTo>
                  <a:pt x="33" y="465"/>
                </a:lnTo>
                <a:lnTo>
                  <a:pt x="33" y="466"/>
                </a:lnTo>
                <a:lnTo>
                  <a:pt x="34" y="463"/>
                </a:lnTo>
                <a:lnTo>
                  <a:pt x="34" y="488"/>
                </a:lnTo>
                <a:lnTo>
                  <a:pt x="36" y="463"/>
                </a:lnTo>
                <a:lnTo>
                  <a:pt x="36" y="451"/>
                </a:lnTo>
                <a:lnTo>
                  <a:pt x="38" y="449"/>
                </a:lnTo>
                <a:lnTo>
                  <a:pt x="40" y="449"/>
                </a:lnTo>
                <a:lnTo>
                  <a:pt x="42" y="453"/>
                </a:lnTo>
                <a:lnTo>
                  <a:pt x="42" y="457"/>
                </a:lnTo>
                <a:lnTo>
                  <a:pt x="42" y="459"/>
                </a:lnTo>
                <a:lnTo>
                  <a:pt x="46" y="514"/>
                </a:lnTo>
                <a:lnTo>
                  <a:pt x="44" y="549"/>
                </a:lnTo>
                <a:lnTo>
                  <a:pt x="42" y="538"/>
                </a:lnTo>
                <a:lnTo>
                  <a:pt x="42" y="547"/>
                </a:lnTo>
                <a:lnTo>
                  <a:pt x="42" y="553"/>
                </a:lnTo>
                <a:lnTo>
                  <a:pt x="42" y="547"/>
                </a:lnTo>
                <a:lnTo>
                  <a:pt x="38" y="507"/>
                </a:lnTo>
                <a:lnTo>
                  <a:pt x="36" y="478"/>
                </a:lnTo>
                <a:lnTo>
                  <a:pt x="36" y="513"/>
                </a:lnTo>
                <a:lnTo>
                  <a:pt x="44" y="616"/>
                </a:lnTo>
                <a:lnTo>
                  <a:pt x="44" y="637"/>
                </a:lnTo>
                <a:lnTo>
                  <a:pt x="44" y="634"/>
                </a:lnTo>
                <a:lnTo>
                  <a:pt x="40" y="616"/>
                </a:lnTo>
                <a:lnTo>
                  <a:pt x="42" y="628"/>
                </a:lnTo>
                <a:lnTo>
                  <a:pt x="42" y="632"/>
                </a:lnTo>
                <a:lnTo>
                  <a:pt x="40" y="620"/>
                </a:lnTo>
                <a:lnTo>
                  <a:pt x="36" y="597"/>
                </a:lnTo>
                <a:lnTo>
                  <a:pt x="36" y="586"/>
                </a:lnTo>
                <a:lnTo>
                  <a:pt x="36" y="589"/>
                </a:lnTo>
                <a:lnTo>
                  <a:pt x="34" y="576"/>
                </a:lnTo>
                <a:lnTo>
                  <a:pt x="33" y="570"/>
                </a:lnTo>
                <a:lnTo>
                  <a:pt x="34" y="582"/>
                </a:lnTo>
                <a:lnTo>
                  <a:pt x="36" y="599"/>
                </a:lnTo>
                <a:lnTo>
                  <a:pt x="38" y="618"/>
                </a:lnTo>
                <a:lnTo>
                  <a:pt x="42" y="637"/>
                </a:lnTo>
                <a:lnTo>
                  <a:pt x="40" y="637"/>
                </a:lnTo>
                <a:lnTo>
                  <a:pt x="40" y="632"/>
                </a:lnTo>
                <a:lnTo>
                  <a:pt x="40" y="637"/>
                </a:lnTo>
                <a:lnTo>
                  <a:pt x="38" y="635"/>
                </a:lnTo>
                <a:lnTo>
                  <a:pt x="38" y="632"/>
                </a:lnTo>
                <a:lnTo>
                  <a:pt x="36" y="616"/>
                </a:lnTo>
                <a:lnTo>
                  <a:pt x="34" y="599"/>
                </a:lnTo>
                <a:lnTo>
                  <a:pt x="36" y="605"/>
                </a:lnTo>
                <a:lnTo>
                  <a:pt x="36" y="610"/>
                </a:lnTo>
                <a:lnTo>
                  <a:pt x="34" y="605"/>
                </a:lnTo>
                <a:lnTo>
                  <a:pt x="36" y="620"/>
                </a:lnTo>
                <a:lnTo>
                  <a:pt x="38" y="635"/>
                </a:lnTo>
                <a:lnTo>
                  <a:pt x="34" y="634"/>
                </a:lnTo>
                <a:lnTo>
                  <a:pt x="33" y="620"/>
                </a:lnTo>
                <a:lnTo>
                  <a:pt x="29" y="589"/>
                </a:lnTo>
                <a:lnTo>
                  <a:pt x="33" y="624"/>
                </a:lnTo>
                <a:lnTo>
                  <a:pt x="29" y="591"/>
                </a:lnTo>
                <a:lnTo>
                  <a:pt x="31" y="610"/>
                </a:lnTo>
                <a:lnTo>
                  <a:pt x="29" y="605"/>
                </a:lnTo>
                <a:lnTo>
                  <a:pt x="31" y="616"/>
                </a:lnTo>
                <a:lnTo>
                  <a:pt x="33" y="634"/>
                </a:lnTo>
                <a:lnTo>
                  <a:pt x="31" y="634"/>
                </a:lnTo>
                <a:lnTo>
                  <a:pt x="29" y="635"/>
                </a:lnTo>
                <a:lnTo>
                  <a:pt x="29" y="637"/>
                </a:lnTo>
                <a:lnTo>
                  <a:pt x="33" y="643"/>
                </a:lnTo>
                <a:lnTo>
                  <a:pt x="34" y="651"/>
                </a:lnTo>
                <a:lnTo>
                  <a:pt x="33" y="655"/>
                </a:lnTo>
                <a:lnTo>
                  <a:pt x="29" y="655"/>
                </a:lnTo>
                <a:lnTo>
                  <a:pt x="21" y="647"/>
                </a:lnTo>
                <a:lnTo>
                  <a:pt x="15" y="643"/>
                </a:lnTo>
                <a:lnTo>
                  <a:pt x="13" y="645"/>
                </a:lnTo>
                <a:lnTo>
                  <a:pt x="8" y="618"/>
                </a:lnTo>
                <a:lnTo>
                  <a:pt x="10" y="618"/>
                </a:lnTo>
                <a:lnTo>
                  <a:pt x="13" y="614"/>
                </a:lnTo>
                <a:lnTo>
                  <a:pt x="17" y="610"/>
                </a:lnTo>
                <a:lnTo>
                  <a:pt x="13" y="601"/>
                </a:lnTo>
                <a:lnTo>
                  <a:pt x="10" y="607"/>
                </a:lnTo>
                <a:lnTo>
                  <a:pt x="8" y="616"/>
                </a:lnTo>
                <a:lnTo>
                  <a:pt x="0" y="582"/>
                </a:lnTo>
                <a:lnTo>
                  <a:pt x="0" y="584"/>
                </a:lnTo>
                <a:lnTo>
                  <a:pt x="8" y="626"/>
                </a:lnTo>
                <a:lnTo>
                  <a:pt x="10" y="630"/>
                </a:lnTo>
                <a:lnTo>
                  <a:pt x="8" y="632"/>
                </a:lnTo>
                <a:lnTo>
                  <a:pt x="2" y="605"/>
                </a:lnTo>
                <a:lnTo>
                  <a:pt x="6" y="626"/>
                </a:lnTo>
                <a:lnTo>
                  <a:pt x="6" y="637"/>
                </a:lnTo>
                <a:lnTo>
                  <a:pt x="6" y="635"/>
                </a:lnTo>
                <a:lnTo>
                  <a:pt x="4" y="634"/>
                </a:lnTo>
                <a:lnTo>
                  <a:pt x="0" y="632"/>
                </a:lnTo>
                <a:lnTo>
                  <a:pt x="0" y="635"/>
                </a:lnTo>
                <a:lnTo>
                  <a:pt x="4" y="641"/>
                </a:lnTo>
                <a:lnTo>
                  <a:pt x="4" y="643"/>
                </a:lnTo>
                <a:lnTo>
                  <a:pt x="2" y="649"/>
                </a:lnTo>
                <a:lnTo>
                  <a:pt x="0" y="649"/>
                </a:lnTo>
                <a:lnTo>
                  <a:pt x="0" y="653"/>
                </a:lnTo>
                <a:lnTo>
                  <a:pt x="0" y="655"/>
                </a:lnTo>
                <a:lnTo>
                  <a:pt x="0" y="1148"/>
                </a:lnTo>
                <a:lnTo>
                  <a:pt x="1542" y="1148"/>
                </a:lnTo>
                <a:lnTo>
                  <a:pt x="1532" y="1135"/>
                </a:lnTo>
                <a:lnTo>
                  <a:pt x="1530" y="1131"/>
                </a:lnTo>
                <a:lnTo>
                  <a:pt x="1530" y="1123"/>
                </a:lnTo>
                <a:lnTo>
                  <a:pt x="1532" y="1117"/>
                </a:lnTo>
                <a:lnTo>
                  <a:pt x="1536" y="1117"/>
                </a:lnTo>
                <a:lnTo>
                  <a:pt x="1542" y="1121"/>
                </a:lnTo>
                <a:lnTo>
                  <a:pt x="1549" y="1129"/>
                </a:lnTo>
                <a:lnTo>
                  <a:pt x="1553" y="1135"/>
                </a:lnTo>
                <a:lnTo>
                  <a:pt x="1555" y="1138"/>
                </a:lnTo>
                <a:lnTo>
                  <a:pt x="1555" y="1148"/>
                </a:lnTo>
                <a:lnTo>
                  <a:pt x="1570" y="1148"/>
                </a:lnTo>
                <a:lnTo>
                  <a:pt x="1565" y="1138"/>
                </a:lnTo>
                <a:lnTo>
                  <a:pt x="1561" y="1123"/>
                </a:lnTo>
                <a:lnTo>
                  <a:pt x="1563" y="1119"/>
                </a:lnTo>
                <a:lnTo>
                  <a:pt x="1565" y="1115"/>
                </a:lnTo>
                <a:lnTo>
                  <a:pt x="1563" y="1114"/>
                </a:lnTo>
                <a:lnTo>
                  <a:pt x="1561" y="1115"/>
                </a:lnTo>
                <a:lnTo>
                  <a:pt x="1561" y="1112"/>
                </a:lnTo>
                <a:lnTo>
                  <a:pt x="1561" y="1104"/>
                </a:lnTo>
                <a:lnTo>
                  <a:pt x="1565" y="1104"/>
                </a:lnTo>
                <a:lnTo>
                  <a:pt x="1563" y="1098"/>
                </a:lnTo>
                <a:lnTo>
                  <a:pt x="1561" y="1094"/>
                </a:lnTo>
                <a:lnTo>
                  <a:pt x="1557" y="1083"/>
                </a:lnTo>
                <a:lnTo>
                  <a:pt x="1561" y="1079"/>
                </a:lnTo>
                <a:lnTo>
                  <a:pt x="1557" y="1079"/>
                </a:lnTo>
                <a:lnTo>
                  <a:pt x="1557" y="1077"/>
                </a:lnTo>
                <a:lnTo>
                  <a:pt x="1559" y="1077"/>
                </a:lnTo>
                <a:lnTo>
                  <a:pt x="1561" y="1075"/>
                </a:lnTo>
                <a:lnTo>
                  <a:pt x="1561" y="1073"/>
                </a:lnTo>
                <a:lnTo>
                  <a:pt x="1561" y="1075"/>
                </a:lnTo>
                <a:lnTo>
                  <a:pt x="1561" y="1073"/>
                </a:lnTo>
                <a:lnTo>
                  <a:pt x="1559" y="1073"/>
                </a:lnTo>
                <a:lnTo>
                  <a:pt x="1557" y="1073"/>
                </a:lnTo>
                <a:lnTo>
                  <a:pt x="1557" y="1071"/>
                </a:lnTo>
                <a:lnTo>
                  <a:pt x="1555" y="1075"/>
                </a:lnTo>
                <a:lnTo>
                  <a:pt x="1553" y="1077"/>
                </a:lnTo>
                <a:lnTo>
                  <a:pt x="1551" y="1079"/>
                </a:lnTo>
                <a:lnTo>
                  <a:pt x="1553" y="1069"/>
                </a:lnTo>
                <a:lnTo>
                  <a:pt x="1555" y="1066"/>
                </a:lnTo>
                <a:lnTo>
                  <a:pt x="1559" y="1062"/>
                </a:lnTo>
                <a:lnTo>
                  <a:pt x="1557" y="1056"/>
                </a:lnTo>
                <a:lnTo>
                  <a:pt x="1555" y="1048"/>
                </a:lnTo>
                <a:lnTo>
                  <a:pt x="1555" y="1033"/>
                </a:lnTo>
                <a:lnTo>
                  <a:pt x="1553" y="1037"/>
                </a:lnTo>
                <a:lnTo>
                  <a:pt x="1555" y="1031"/>
                </a:lnTo>
                <a:lnTo>
                  <a:pt x="1563" y="1025"/>
                </a:lnTo>
                <a:lnTo>
                  <a:pt x="1565" y="1021"/>
                </a:lnTo>
                <a:lnTo>
                  <a:pt x="1565" y="1019"/>
                </a:lnTo>
                <a:lnTo>
                  <a:pt x="1555" y="1018"/>
                </a:lnTo>
                <a:lnTo>
                  <a:pt x="1557" y="1016"/>
                </a:lnTo>
                <a:lnTo>
                  <a:pt x="1557" y="1014"/>
                </a:lnTo>
                <a:lnTo>
                  <a:pt x="1555" y="1012"/>
                </a:lnTo>
                <a:lnTo>
                  <a:pt x="1553" y="1008"/>
                </a:lnTo>
                <a:lnTo>
                  <a:pt x="1553" y="1004"/>
                </a:lnTo>
                <a:lnTo>
                  <a:pt x="1551" y="1006"/>
                </a:lnTo>
                <a:lnTo>
                  <a:pt x="1551" y="1010"/>
                </a:lnTo>
                <a:lnTo>
                  <a:pt x="1549" y="1016"/>
                </a:lnTo>
                <a:lnTo>
                  <a:pt x="1547" y="1002"/>
                </a:lnTo>
                <a:lnTo>
                  <a:pt x="1555" y="977"/>
                </a:lnTo>
                <a:lnTo>
                  <a:pt x="1559" y="962"/>
                </a:lnTo>
                <a:lnTo>
                  <a:pt x="1582" y="960"/>
                </a:lnTo>
                <a:lnTo>
                  <a:pt x="1624" y="956"/>
                </a:lnTo>
                <a:lnTo>
                  <a:pt x="1624" y="954"/>
                </a:lnTo>
                <a:lnTo>
                  <a:pt x="1622" y="954"/>
                </a:lnTo>
                <a:lnTo>
                  <a:pt x="1617" y="954"/>
                </a:lnTo>
                <a:lnTo>
                  <a:pt x="1609" y="956"/>
                </a:lnTo>
                <a:lnTo>
                  <a:pt x="1594" y="958"/>
                </a:lnTo>
                <a:lnTo>
                  <a:pt x="1592" y="958"/>
                </a:lnTo>
                <a:lnTo>
                  <a:pt x="1590" y="956"/>
                </a:lnTo>
                <a:lnTo>
                  <a:pt x="1588" y="956"/>
                </a:lnTo>
                <a:lnTo>
                  <a:pt x="1574" y="958"/>
                </a:lnTo>
                <a:lnTo>
                  <a:pt x="1563" y="960"/>
                </a:lnTo>
                <a:lnTo>
                  <a:pt x="1559" y="958"/>
                </a:lnTo>
                <a:lnTo>
                  <a:pt x="1561" y="935"/>
                </a:lnTo>
                <a:lnTo>
                  <a:pt x="1561" y="925"/>
                </a:lnTo>
                <a:lnTo>
                  <a:pt x="1563" y="916"/>
                </a:lnTo>
                <a:lnTo>
                  <a:pt x="1565" y="904"/>
                </a:lnTo>
                <a:lnTo>
                  <a:pt x="1561" y="898"/>
                </a:lnTo>
                <a:lnTo>
                  <a:pt x="1561" y="900"/>
                </a:lnTo>
                <a:lnTo>
                  <a:pt x="1559" y="906"/>
                </a:lnTo>
                <a:lnTo>
                  <a:pt x="1557" y="929"/>
                </a:lnTo>
                <a:lnTo>
                  <a:pt x="1557" y="950"/>
                </a:lnTo>
                <a:lnTo>
                  <a:pt x="1542" y="946"/>
                </a:lnTo>
                <a:lnTo>
                  <a:pt x="1536" y="946"/>
                </a:lnTo>
                <a:lnTo>
                  <a:pt x="1538" y="946"/>
                </a:lnTo>
                <a:lnTo>
                  <a:pt x="1536" y="946"/>
                </a:lnTo>
                <a:lnTo>
                  <a:pt x="1534" y="946"/>
                </a:lnTo>
                <a:lnTo>
                  <a:pt x="1536" y="941"/>
                </a:lnTo>
                <a:lnTo>
                  <a:pt x="1536" y="939"/>
                </a:lnTo>
                <a:lnTo>
                  <a:pt x="1536" y="937"/>
                </a:lnTo>
                <a:lnTo>
                  <a:pt x="1534" y="937"/>
                </a:lnTo>
                <a:lnTo>
                  <a:pt x="1532" y="939"/>
                </a:lnTo>
                <a:lnTo>
                  <a:pt x="1532" y="937"/>
                </a:lnTo>
                <a:lnTo>
                  <a:pt x="1536" y="935"/>
                </a:lnTo>
                <a:lnTo>
                  <a:pt x="1536" y="933"/>
                </a:lnTo>
                <a:lnTo>
                  <a:pt x="1536" y="931"/>
                </a:lnTo>
                <a:lnTo>
                  <a:pt x="1540" y="929"/>
                </a:lnTo>
                <a:lnTo>
                  <a:pt x="1536" y="927"/>
                </a:lnTo>
                <a:lnTo>
                  <a:pt x="1540" y="925"/>
                </a:lnTo>
                <a:lnTo>
                  <a:pt x="1536" y="923"/>
                </a:lnTo>
                <a:lnTo>
                  <a:pt x="1538" y="922"/>
                </a:lnTo>
                <a:lnTo>
                  <a:pt x="1538" y="920"/>
                </a:lnTo>
                <a:lnTo>
                  <a:pt x="1538" y="916"/>
                </a:lnTo>
                <a:lnTo>
                  <a:pt x="1538" y="918"/>
                </a:lnTo>
                <a:lnTo>
                  <a:pt x="1538" y="916"/>
                </a:lnTo>
                <a:lnTo>
                  <a:pt x="1540" y="914"/>
                </a:lnTo>
                <a:lnTo>
                  <a:pt x="1540" y="910"/>
                </a:lnTo>
                <a:lnTo>
                  <a:pt x="1538" y="908"/>
                </a:lnTo>
                <a:lnTo>
                  <a:pt x="1536" y="910"/>
                </a:lnTo>
                <a:lnTo>
                  <a:pt x="1538" y="910"/>
                </a:lnTo>
                <a:lnTo>
                  <a:pt x="1536" y="914"/>
                </a:lnTo>
                <a:lnTo>
                  <a:pt x="1534" y="914"/>
                </a:lnTo>
                <a:lnTo>
                  <a:pt x="1530" y="914"/>
                </a:lnTo>
                <a:lnTo>
                  <a:pt x="1532" y="912"/>
                </a:lnTo>
                <a:lnTo>
                  <a:pt x="1530" y="912"/>
                </a:lnTo>
                <a:lnTo>
                  <a:pt x="1530" y="906"/>
                </a:lnTo>
                <a:lnTo>
                  <a:pt x="1530" y="902"/>
                </a:lnTo>
                <a:lnTo>
                  <a:pt x="1532" y="898"/>
                </a:lnTo>
                <a:lnTo>
                  <a:pt x="1530" y="898"/>
                </a:lnTo>
                <a:lnTo>
                  <a:pt x="1534" y="895"/>
                </a:lnTo>
                <a:lnTo>
                  <a:pt x="1534" y="891"/>
                </a:lnTo>
                <a:lnTo>
                  <a:pt x="1528" y="897"/>
                </a:lnTo>
                <a:lnTo>
                  <a:pt x="1530" y="891"/>
                </a:lnTo>
                <a:lnTo>
                  <a:pt x="1532" y="883"/>
                </a:lnTo>
                <a:lnTo>
                  <a:pt x="1530" y="883"/>
                </a:lnTo>
                <a:lnTo>
                  <a:pt x="1530" y="881"/>
                </a:lnTo>
                <a:lnTo>
                  <a:pt x="1530" y="879"/>
                </a:lnTo>
                <a:lnTo>
                  <a:pt x="1532" y="874"/>
                </a:lnTo>
                <a:lnTo>
                  <a:pt x="1536" y="864"/>
                </a:lnTo>
                <a:lnTo>
                  <a:pt x="1540" y="862"/>
                </a:lnTo>
                <a:lnTo>
                  <a:pt x="1544" y="862"/>
                </a:lnTo>
                <a:lnTo>
                  <a:pt x="1546" y="860"/>
                </a:lnTo>
                <a:lnTo>
                  <a:pt x="1538" y="856"/>
                </a:lnTo>
                <a:lnTo>
                  <a:pt x="1536" y="852"/>
                </a:lnTo>
                <a:lnTo>
                  <a:pt x="1540" y="845"/>
                </a:lnTo>
                <a:lnTo>
                  <a:pt x="1540" y="843"/>
                </a:lnTo>
                <a:lnTo>
                  <a:pt x="1538" y="843"/>
                </a:lnTo>
                <a:lnTo>
                  <a:pt x="1532" y="847"/>
                </a:lnTo>
                <a:lnTo>
                  <a:pt x="1528" y="841"/>
                </a:lnTo>
                <a:lnTo>
                  <a:pt x="1530" y="839"/>
                </a:lnTo>
                <a:lnTo>
                  <a:pt x="1534" y="837"/>
                </a:lnTo>
                <a:lnTo>
                  <a:pt x="1532" y="835"/>
                </a:lnTo>
                <a:lnTo>
                  <a:pt x="1526" y="831"/>
                </a:lnTo>
                <a:lnTo>
                  <a:pt x="1522" y="829"/>
                </a:lnTo>
                <a:lnTo>
                  <a:pt x="1524" y="824"/>
                </a:lnTo>
                <a:lnTo>
                  <a:pt x="1526" y="822"/>
                </a:lnTo>
                <a:lnTo>
                  <a:pt x="1530" y="822"/>
                </a:lnTo>
                <a:lnTo>
                  <a:pt x="1532" y="824"/>
                </a:lnTo>
                <a:lnTo>
                  <a:pt x="1534" y="827"/>
                </a:lnTo>
                <a:lnTo>
                  <a:pt x="1536" y="826"/>
                </a:lnTo>
                <a:lnTo>
                  <a:pt x="1532" y="820"/>
                </a:lnTo>
                <a:lnTo>
                  <a:pt x="1532" y="818"/>
                </a:lnTo>
                <a:lnTo>
                  <a:pt x="1530" y="814"/>
                </a:lnTo>
                <a:lnTo>
                  <a:pt x="1530" y="812"/>
                </a:lnTo>
                <a:lnTo>
                  <a:pt x="1532" y="812"/>
                </a:lnTo>
                <a:lnTo>
                  <a:pt x="1534" y="810"/>
                </a:lnTo>
                <a:lnTo>
                  <a:pt x="1534" y="808"/>
                </a:lnTo>
                <a:lnTo>
                  <a:pt x="1532" y="806"/>
                </a:lnTo>
                <a:lnTo>
                  <a:pt x="1528" y="806"/>
                </a:lnTo>
                <a:lnTo>
                  <a:pt x="1530" y="801"/>
                </a:lnTo>
                <a:lnTo>
                  <a:pt x="1532" y="799"/>
                </a:lnTo>
                <a:lnTo>
                  <a:pt x="1536" y="799"/>
                </a:lnTo>
                <a:lnTo>
                  <a:pt x="1544" y="797"/>
                </a:lnTo>
                <a:lnTo>
                  <a:pt x="1547" y="795"/>
                </a:lnTo>
                <a:lnTo>
                  <a:pt x="1549" y="793"/>
                </a:lnTo>
                <a:lnTo>
                  <a:pt x="1546" y="781"/>
                </a:lnTo>
                <a:lnTo>
                  <a:pt x="1546" y="774"/>
                </a:lnTo>
                <a:lnTo>
                  <a:pt x="1547" y="774"/>
                </a:lnTo>
                <a:lnTo>
                  <a:pt x="1551" y="774"/>
                </a:lnTo>
                <a:lnTo>
                  <a:pt x="1557" y="770"/>
                </a:lnTo>
                <a:lnTo>
                  <a:pt x="1563" y="762"/>
                </a:lnTo>
                <a:lnTo>
                  <a:pt x="1565" y="758"/>
                </a:lnTo>
                <a:lnTo>
                  <a:pt x="1563" y="760"/>
                </a:lnTo>
                <a:lnTo>
                  <a:pt x="1559" y="758"/>
                </a:lnTo>
                <a:lnTo>
                  <a:pt x="1551" y="753"/>
                </a:lnTo>
                <a:lnTo>
                  <a:pt x="1557" y="737"/>
                </a:lnTo>
                <a:lnTo>
                  <a:pt x="1561" y="728"/>
                </a:lnTo>
                <a:lnTo>
                  <a:pt x="1563" y="722"/>
                </a:lnTo>
                <a:lnTo>
                  <a:pt x="1565" y="722"/>
                </a:lnTo>
                <a:lnTo>
                  <a:pt x="1572" y="720"/>
                </a:lnTo>
                <a:lnTo>
                  <a:pt x="1574" y="720"/>
                </a:lnTo>
                <a:lnTo>
                  <a:pt x="1574" y="716"/>
                </a:lnTo>
                <a:lnTo>
                  <a:pt x="1572" y="708"/>
                </a:lnTo>
                <a:lnTo>
                  <a:pt x="1567" y="699"/>
                </a:lnTo>
                <a:lnTo>
                  <a:pt x="1567" y="714"/>
                </a:lnTo>
                <a:lnTo>
                  <a:pt x="1565" y="718"/>
                </a:lnTo>
                <a:lnTo>
                  <a:pt x="1563" y="705"/>
                </a:lnTo>
                <a:lnTo>
                  <a:pt x="1563" y="697"/>
                </a:lnTo>
                <a:lnTo>
                  <a:pt x="1563" y="691"/>
                </a:lnTo>
                <a:lnTo>
                  <a:pt x="1567" y="682"/>
                </a:lnTo>
                <a:lnTo>
                  <a:pt x="1572" y="685"/>
                </a:lnTo>
                <a:lnTo>
                  <a:pt x="1576" y="687"/>
                </a:lnTo>
                <a:lnTo>
                  <a:pt x="1580" y="687"/>
                </a:lnTo>
                <a:lnTo>
                  <a:pt x="1586" y="683"/>
                </a:lnTo>
                <a:lnTo>
                  <a:pt x="1588" y="678"/>
                </a:lnTo>
                <a:lnTo>
                  <a:pt x="1586" y="672"/>
                </a:lnTo>
                <a:lnTo>
                  <a:pt x="1576" y="660"/>
                </a:lnTo>
                <a:lnTo>
                  <a:pt x="1574" y="657"/>
                </a:lnTo>
                <a:lnTo>
                  <a:pt x="1580" y="658"/>
                </a:lnTo>
                <a:lnTo>
                  <a:pt x="1586" y="664"/>
                </a:lnTo>
                <a:lnTo>
                  <a:pt x="1590" y="670"/>
                </a:lnTo>
                <a:lnTo>
                  <a:pt x="1592" y="672"/>
                </a:lnTo>
                <a:lnTo>
                  <a:pt x="1594" y="670"/>
                </a:lnTo>
                <a:lnTo>
                  <a:pt x="1597" y="666"/>
                </a:lnTo>
                <a:lnTo>
                  <a:pt x="1603" y="662"/>
                </a:lnTo>
                <a:lnTo>
                  <a:pt x="1605" y="658"/>
                </a:lnTo>
                <a:lnTo>
                  <a:pt x="1605" y="657"/>
                </a:lnTo>
                <a:lnTo>
                  <a:pt x="1601" y="653"/>
                </a:lnTo>
                <a:lnTo>
                  <a:pt x="1597" y="649"/>
                </a:lnTo>
                <a:lnTo>
                  <a:pt x="1595" y="649"/>
                </a:lnTo>
                <a:lnTo>
                  <a:pt x="1594" y="651"/>
                </a:lnTo>
                <a:lnTo>
                  <a:pt x="1592" y="651"/>
                </a:lnTo>
                <a:lnTo>
                  <a:pt x="1588" y="649"/>
                </a:lnTo>
                <a:lnTo>
                  <a:pt x="1580" y="637"/>
                </a:lnTo>
                <a:lnTo>
                  <a:pt x="1580" y="634"/>
                </a:lnTo>
                <a:lnTo>
                  <a:pt x="1582" y="628"/>
                </a:lnTo>
                <a:lnTo>
                  <a:pt x="1588" y="626"/>
                </a:lnTo>
                <a:lnTo>
                  <a:pt x="1590" y="626"/>
                </a:lnTo>
                <a:lnTo>
                  <a:pt x="1594" y="626"/>
                </a:lnTo>
                <a:lnTo>
                  <a:pt x="1599" y="622"/>
                </a:lnTo>
                <a:lnTo>
                  <a:pt x="1613" y="609"/>
                </a:lnTo>
                <a:lnTo>
                  <a:pt x="1617" y="603"/>
                </a:lnTo>
                <a:lnTo>
                  <a:pt x="1615" y="597"/>
                </a:lnTo>
                <a:lnTo>
                  <a:pt x="1611" y="591"/>
                </a:lnTo>
                <a:lnTo>
                  <a:pt x="1607" y="587"/>
                </a:lnTo>
                <a:lnTo>
                  <a:pt x="1605" y="587"/>
                </a:lnTo>
                <a:lnTo>
                  <a:pt x="1607" y="576"/>
                </a:lnTo>
                <a:lnTo>
                  <a:pt x="1605" y="561"/>
                </a:lnTo>
                <a:lnTo>
                  <a:pt x="1607" y="553"/>
                </a:lnTo>
                <a:lnTo>
                  <a:pt x="1611" y="545"/>
                </a:lnTo>
                <a:lnTo>
                  <a:pt x="1613" y="538"/>
                </a:lnTo>
                <a:lnTo>
                  <a:pt x="1613" y="534"/>
                </a:lnTo>
                <a:lnTo>
                  <a:pt x="1613" y="528"/>
                </a:lnTo>
                <a:lnTo>
                  <a:pt x="1611" y="522"/>
                </a:lnTo>
                <a:lnTo>
                  <a:pt x="1609" y="520"/>
                </a:lnTo>
                <a:lnTo>
                  <a:pt x="1605" y="520"/>
                </a:lnTo>
                <a:lnTo>
                  <a:pt x="1601" y="522"/>
                </a:lnTo>
                <a:lnTo>
                  <a:pt x="1597" y="522"/>
                </a:lnTo>
                <a:lnTo>
                  <a:pt x="1595" y="518"/>
                </a:lnTo>
                <a:lnTo>
                  <a:pt x="1595" y="513"/>
                </a:lnTo>
                <a:lnTo>
                  <a:pt x="1595" y="509"/>
                </a:lnTo>
                <a:lnTo>
                  <a:pt x="1597" y="503"/>
                </a:lnTo>
                <a:lnTo>
                  <a:pt x="1594" y="493"/>
                </a:lnTo>
                <a:lnTo>
                  <a:pt x="1590" y="490"/>
                </a:lnTo>
                <a:lnTo>
                  <a:pt x="1584" y="490"/>
                </a:lnTo>
                <a:lnTo>
                  <a:pt x="1584" y="491"/>
                </a:lnTo>
                <a:lnTo>
                  <a:pt x="1582" y="495"/>
                </a:lnTo>
                <a:lnTo>
                  <a:pt x="1580" y="507"/>
                </a:lnTo>
                <a:lnTo>
                  <a:pt x="1576" y="518"/>
                </a:lnTo>
                <a:lnTo>
                  <a:pt x="1576" y="522"/>
                </a:lnTo>
                <a:lnTo>
                  <a:pt x="1578" y="526"/>
                </a:lnTo>
                <a:lnTo>
                  <a:pt x="1586" y="528"/>
                </a:lnTo>
                <a:lnTo>
                  <a:pt x="1592" y="532"/>
                </a:lnTo>
                <a:lnTo>
                  <a:pt x="1592" y="536"/>
                </a:lnTo>
                <a:lnTo>
                  <a:pt x="1592" y="541"/>
                </a:lnTo>
                <a:lnTo>
                  <a:pt x="1588" y="539"/>
                </a:lnTo>
                <a:lnTo>
                  <a:pt x="1588" y="541"/>
                </a:lnTo>
                <a:lnTo>
                  <a:pt x="1590" y="543"/>
                </a:lnTo>
                <a:lnTo>
                  <a:pt x="1588" y="545"/>
                </a:lnTo>
                <a:lnTo>
                  <a:pt x="1586" y="545"/>
                </a:lnTo>
                <a:lnTo>
                  <a:pt x="1588" y="547"/>
                </a:lnTo>
                <a:lnTo>
                  <a:pt x="1588" y="549"/>
                </a:lnTo>
                <a:lnTo>
                  <a:pt x="1584" y="547"/>
                </a:lnTo>
                <a:lnTo>
                  <a:pt x="1586" y="551"/>
                </a:lnTo>
                <a:lnTo>
                  <a:pt x="1586" y="553"/>
                </a:lnTo>
                <a:lnTo>
                  <a:pt x="1582" y="551"/>
                </a:lnTo>
                <a:lnTo>
                  <a:pt x="1582" y="549"/>
                </a:lnTo>
                <a:lnTo>
                  <a:pt x="1582" y="545"/>
                </a:lnTo>
                <a:lnTo>
                  <a:pt x="1582" y="543"/>
                </a:lnTo>
                <a:lnTo>
                  <a:pt x="1580" y="543"/>
                </a:lnTo>
                <a:lnTo>
                  <a:pt x="1580" y="545"/>
                </a:lnTo>
                <a:lnTo>
                  <a:pt x="1578" y="547"/>
                </a:lnTo>
                <a:lnTo>
                  <a:pt x="1576" y="549"/>
                </a:lnTo>
                <a:lnTo>
                  <a:pt x="1578" y="551"/>
                </a:lnTo>
                <a:lnTo>
                  <a:pt x="1580" y="553"/>
                </a:lnTo>
                <a:lnTo>
                  <a:pt x="1582" y="555"/>
                </a:lnTo>
                <a:lnTo>
                  <a:pt x="1582" y="557"/>
                </a:lnTo>
                <a:lnTo>
                  <a:pt x="1580" y="557"/>
                </a:lnTo>
                <a:lnTo>
                  <a:pt x="1578" y="555"/>
                </a:lnTo>
                <a:lnTo>
                  <a:pt x="1576" y="551"/>
                </a:lnTo>
                <a:lnTo>
                  <a:pt x="1572" y="547"/>
                </a:lnTo>
                <a:lnTo>
                  <a:pt x="1572" y="549"/>
                </a:lnTo>
                <a:lnTo>
                  <a:pt x="1576" y="553"/>
                </a:lnTo>
                <a:lnTo>
                  <a:pt x="1576" y="557"/>
                </a:lnTo>
                <a:lnTo>
                  <a:pt x="1569" y="559"/>
                </a:lnTo>
                <a:lnTo>
                  <a:pt x="1565" y="561"/>
                </a:lnTo>
                <a:lnTo>
                  <a:pt x="1563" y="549"/>
                </a:lnTo>
                <a:lnTo>
                  <a:pt x="1565" y="541"/>
                </a:lnTo>
                <a:lnTo>
                  <a:pt x="1565" y="526"/>
                </a:lnTo>
                <a:lnTo>
                  <a:pt x="1565" y="522"/>
                </a:lnTo>
                <a:lnTo>
                  <a:pt x="1563" y="522"/>
                </a:lnTo>
                <a:lnTo>
                  <a:pt x="1561" y="530"/>
                </a:lnTo>
                <a:lnTo>
                  <a:pt x="1561" y="536"/>
                </a:lnTo>
                <a:lnTo>
                  <a:pt x="1561" y="547"/>
                </a:lnTo>
                <a:lnTo>
                  <a:pt x="1561" y="555"/>
                </a:lnTo>
                <a:lnTo>
                  <a:pt x="1561" y="557"/>
                </a:lnTo>
                <a:lnTo>
                  <a:pt x="1559" y="557"/>
                </a:lnTo>
                <a:lnTo>
                  <a:pt x="1557" y="549"/>
                </a:lnTo>
                <a:lnTo>
                  <a:pt x="1557" y="545"/>
                </a:lnTo>
                <a:lnTo>
                  <a:pt x="1557" y="547"/>
                </a:lnTo>
                <a:lnTo>
                  <a:pt x="1555" y="553"/>
                </a:lnTo>
                <a:lnTo>
                  <a:pt x="1559" y="559"/>
                </a:lnTo>
                <a:lnTo>
                  <a:pt x="1561" y="572"/>
                </a:lnTo>
                <a:lnTo>
                  <a:pt x="1555" y="553"/>
                </a:lnTo>
                <a:lnTo>
                  <a:pt x="1551" y="534"/>
                </a:lnTo>
                <a:lnTo>
                  <a:pt x="1549" y="520"/>
                </a:lnTo>
                <a:lnTo>
                  <a:pt x="1547" y="511"/>
                </a:lnTo>
                <a:lnTo>
                  <a:pt x="1547" y="499"/>
                </a:lnTo>
                <a:lnTo>
                  <a:pt x="1546" y="488"/>
                </a:lnTo>
                <a:lnTo>
                  <a:pt x="1546" y="503"/>
                </a:lnTo>
                <a:lnTo>
                  <a:pt x="1546" y="499"/>
                </a:lnTo>
                <a:lnTo>
                  <a:pt x="1546" y="484"/>
                </a:lnTo>
                <a:lnTo>
                  <a:pt x="1546" y="486"/>
                </a:lnTo>
                <a:lnTo>
                  <a:pt x="1544" y="484"/>
                </a:lnTo>
                <a:lnTo>
                  <a:pt x="1544" y="478"/>
                </a:lnTo>
                <a:lnTo>
                  <a:pt x="1544" y="482"/>
                </a:lnTo>
                <a:lnTo>
                  <a:pt x="1542" y="461"/>
                </a:lnTo>
                <a:lnTo>
                  <a:pt x="1542" y="459"/>
                </a:lnTo>
                <a:lnTo>
                  <a:pt x="1540" y="461"/>
                </a:lnTo>
                <a:lnTo>
                  <a:pt x="1540" y="463"/>
                </a:lnTo>
                <a:lnTo>
                  <a:pt x="1540" y="468"/>
                </a:lnTo>
                <a:lnTo>
                  <a:pt x="1540" y="461"/>
                </a:lnTo>
                <a:lnTo>
                  <a:pt x="1540" y="453"/>
                </a:lnTo>
                <a:lnTo>
                  <a:pt x="1538" y="442"/>
                </a:lnTo>
                <a:lnTo>
                  <a:pt x="1538" y="438"/>
                </a:lnTo>
                <a:lnTo>
                  <a:pt x="1536" y="434"/>
                </a:lnTo>
                <a:lnTo>
                  <a:pt x="1536" y="438"/>
                </a:lnTo>
                <a:lnTo>
                  <a:pt x="1534" y="453"/>
                </a:lnTo>
                <a:lnTo>
                  <a:pt x="1534" y="466"/>
                </a:lnTo>
                <a:lnTo>
                  <a:pt x="1534" y="482"/>
                </a:lnTo>
                <a:lnTo>
                  <a:pt x="1534" y="486"/>
                </a:lnTo>
                <a:lnTo>
                  <a:pt x="1536" y="472"/>
                </a:lnTo>
                <a:lnTo>
                  <a:pt x="1538" y="465"/>
                </a:lnTo>
                <a:lnTo>
                  <a:pt x="1538" y="472"/>
                </a:lnTo>
                <a:lnTo>
                  <a:pt x="1538" y="480"/>
                </a:lnTo>
                <a:lnTo>
                  <a:pt x="1540" y="476"/>
                </a:lnTo>
                <a:lnTo>
                  <a:pt x="1540" y="478"/>
                </a:lnTo>
                <a:lnTo>
                  <a:pt x="1540" y="486"/>
                </a:lnTo>
                <a:lnTo>
                  <a:pt x="1538" y="490"/>
                </a:lnTo>
                <a:lnTo>
                  <a:pt x="1538" y="480"/>
                </a:lnTo>
                <a:lnTo>
                  <a:pt x="1538" y="476"/>
                </a:lnTo>
                <a:lnTo>
                  <a:pt x="1538" y="480"/>
                </a:lnTo>
                <a:lnTo>
                  <a:pt x="1536" y="497"/>
                </a:lnTo>
                <a:lnTo>
                  <a:pt x="1536" y="507"/>
                </a:lnTo>
                <a:lnTo>
                  <a:pt x="1540" y="511"/>
                </a:lnTo>
                <a:lnTo>
                  <a:pt x="1542" y="513"/>
                </a:lnTo>
                <a:lnTo>
                  <a:pt x="1546" y="513"/>
                </a:lnTo>
                <a:lnTo>
                  <a:pt x="1546" y="522"/>
                </a:lnTo>
                <a:lnTo>
                  <a:pt x="1544" y="530"/>
                </a:lnTo>
                <a:lnTo>
                  <a:pt x="1538" y="514"/>
                </a:lnTo>
                <a:lnTo>
                  <a:pt x="1542" y="557"/>
                </a:lnTo>
                <a:lnTo>
                  <a:pt x="1546" y="618"/>
                </a:lnTo>
                <a:lnTo>
                  <a:pt x="1546" y="639"/>
                </a:lnTo>
                <a:lnTo>
                  <a:pt x="1540" y="566"/>
                </a:lnTo>
                <a:lnTo>
                  <a:pt x="1536" y="511"/>
                </a:lnTo>
                <a:lnTo>
                  <a:pt x="1534" y="507"/>
                </a:lnTo>
                <a:lnTo>
                  <a:pt x="1530" y="497"/>
                </a:lnTo>
                <a:lnTo>
                  <a:pt x="1528" y="482"/>
                </a:lnTo>
                <a:lnTo>
                  <a:pt x="1528" y="468"/>
                </a:lnTo>
                <a:lnTo>
                  <a:pt x="1530" y="463"/>
                </a:lnTo>
                <a:lnTo>
                  <a:pt x="1528" y="447"/>
                </a:lnTo>
                <a:lnTo>
                  <a:pt x="1526" y="451"/>
                </a:lnTo>
                <a:lnTo>
                  <a:pt x="1526" y="447"/>
                </a:lnTo>
                <a:lnTo>
                  <a:pt x="1526" y="438"/>
                </a:lnTo>
                <a:lnTo>
                  <a:pt x="1524" y="430"/>
                </a:lnTo>
                <a:lnTo>
                  <a:pt x="1522" y="438"/>
                </a:lnTo>
                <a:lnTo>
                  <a:pt x="1522" y="451"/>
                </a:lnTo>
                <a:lnTo>
                  <a:pt x="1522" y="442"/>
                </a:lnTo>
                <a:lnTo>
                  <a:pt x="1522" y="443"/>
                </a:lnTo>
                <a:lnTo>
                  <a:pt x="1521" y="443"/>
                </a:lnTo>
                <a:lnTo>
                  <a:pt x="1522" y="440"/>
                </a:lnTo>
                <a:lnTo>
                  <a:pt x="1522" y="436"/>
                </a:lnTo>
                <a:lnTo>
                  <a:pt x="1521" y="420"/>
                </a:lnTo>
                <a:lnTo>
                  <a:pt x="1519" y="413"/>
                </a:lnTo>
                <a:lnTo>
                  <a:pt x="1519" y="417"/>
                </a:lnTo>
                <a:lnTo>
                  <a:pt x="1519" y="407"/>
                </a:lnTo>
                <a:lnTo>
                  <a:pt x="1517" y="392"/>
                </a:lnTo>
                <a:lnTo>
                  <a:pt x="1517" y="394"/>
                </a:lnTo>
                <a:lnTo>
                  <a:pt x="1519" y="409"/>
                </a:lnTo>
                <a:lnTo>
                  <a:pt x="1519" y="442"/>
                </a:lnTo>
                <a:lnTo>
                  <a:pt x="1519" y="449"/>
                </a:lnTo>
                <a:lnTo>
                  <a:pt x="1521" y="445"/>
                </a:lnTo>
                <a:lnTo>
                  <a:pt x="1521" y="453"/>
                </a:lnTo>
                <a:lnTo>
                  <a:pt x="1521" y="436"/>
                </a:lnTo>
                <a:lnTo>
                  <a:pt x="1522" y="468"/>
                </a:lnTo>
                <a:lnTo>
                  <a:pt x="1524" y="503"/>
                </a:lnTo>
                <a:lnTo>
                  <a:pt x="1522" y="472"/>
                </a:lnTo>
                <a:lnTo>
                  <a:pt x="1522" y="466"/>
                </a:lnTo>
                <a:lnTo>
                  <a:pt x="1522" y="470"/>
                </a:lnTo>
                <a:lnTo>
                  <a:pt x="1522" y="490"/>
                </a:lnTo>
                <a:lnTo>
                  <a:pt x="1524" y="528"/>
                </a:lnTo>
                <a:lnTo>
                  <a:pt x="1526" y="534"/>
                </a:lnTo>
                <a:lnTo>
                  <a:pt x="1526" y="528"/>
                </a:lnTo>
                <a:lnTo>
                  <a:pt x="1524" y="516"/>
                </a:lnTo>
                <a:lnTo>
                  <a:pt x="1524" y="507"/>
                </a:lnTo>
                <a:lnTo>
                  <a:pt x="1526" y="514"/>
                </a:lnTo>
                <a:lnTo>
                  <a:pt x="1526" y="524"/>
                </a:lnTo>
                <a:lnTo>
                  <a:pt x="1526" y="538"/>
                </a:lnTo>
                <a:lnTo>
                  <a:pt x="1526" y="526"/>
                </a:lnTo>
                <a:lnTo>
                  <a:pt x="1526" y="547"/>
                </a:lnTo>
                <a:lnTo>
                  <a:pt x="1530" y="566"/>
                </a:lnTo>
                <a:lnTo>
                  <a:pt x="1530" y="568"/>
                </a:lnTo>
                <a:lnTo>
                  <a:pt x="1532" y="591"/>
                </a:lnTo>
                <a:lnTo>
                  <a:pt x="1526" y="557"/>
                </a:lnTo>
                <a:lnTo>
                  <a:pt x="1524" y="524"/>
                </a:lnTo>
                <a:lnTo>
                  <a:pt x="1522" y="505"/>
                </a:lnTo>
                <a:lnTo>
                  <a:pt x="1522" y="503"/>
                </a:lnTo>
                <a:lnTo>
                  <a:pt x="1522" y="495"/>
                </a:lnTo>
                <a:lnTo>
                  <a:pt x="1521" y="465"/>
                </a:lnTo>
                <a:lnTo>
                  <a:pt x="1521" y="488"/>
                </a:lnTo>
                <a:lnTo>
                  <a:pt x="1521" y="480"/>
                </a:lnTo>
                <a:lnTo>
                  <a:pt x="1519" y="451"/>
                </a:lnTo>
                <a:lnTo>
                  <a:pt x="1519" y="474"/>
                </a:lnTo>
                <a:lnTo>
                  <a:pt x="1519" y="470"/>
                </a:lnTo>
                <a:lnTo>
                  <a:pt x="1517" y="443"/>
                </a:lnTo>
                <a:lnTo>
                  <a:pt x="1517" y="447"/>
                </a:lnTo>
                <a:lnTo>
                  <a:pt x="1517" y="445"/>
                </a:lnTo>
                <a:lnTo>
                  <a:pt x="1515" y="436"/>
                </a:lnTo>
                <a:lnTo>
                  <a:pt x="1517" y="440"/>
                </a:lnTo>
                <a:lnTo>
                  <a:pt x="1513" y="407"/>
                </a:lnTo>
                <a:lnTo>
                  <a:pt x="1513" y="405"/>
                </a:lnTo>
                <a:lnTo>
                  <a:pt x="1513" y="407"/>
                </a:lnTo>
                <a:lnTo>
                  <a:pt x="1511" y="394"/>
                </a:lnTo>
                <a:lnTo>
                  <a:pt x="1511" y="382"/>
                </a:lnTo>
                <a:lnTo>
                  <a:pt x="1511" y="374"/>
                </a:lnTo>
                <a:lnTo>
                  <a:pt x="1507" y="369"/>
                </a:lnTo>
                <a:lnTo>
                  <a:pt x="1505" y="363"/>
                </a:lnTo>
                <a:lnTo>
                  <a:pt x="1507" y="376"/>
                </a:lnTo>
                <a:lnTo>
                  <a:pt x="1505" y="359"/>
                </a:lnTo>
                <a:lnTo>
                  <a:pt x="1503" y="357"/>
                </a:lnTo>
                <a:lnTo>
                  <a:pt x="1503" y="361"/>
                </a:lnTo>
                <a:lnTo>
                  <a:pt x="1503" y="353"/>
                </a:lnTo>
                <a:lnTo>
                  <a:pt x="1507" y="480"/>
                </a:lnTo>
                <a:lnTo>
                  <a:pt x="1501" y="338"/>
                </a:lnTo>
                <a:lnTo>
                  <a:pt x="1501" y="332"/>
                </a:lnTo>
                <a:lnTo>
                  <a:pt x="1501" y="305"/>
                </a:lnTo>
                <a:lnTo>
                  <a:pt x="1501" y="324"/>
                </a:lnTo>
                <a:lnTo>
                  <a:pt x="1503" y="280"/>
                </a:lnTo>
                <a:lnTo>
                  <a:pt x="1505" y="361"/>
                </a:lnTo>
                <a:lnTo>
                  <a:pt x="1507" y="369"/>
                </a:lnTo>
                <a:lnTo>
                  <a:pt x="1507" y="349"/>
                </a:lnTo>
                <a:lnTo>
                  <a:pt x="1505" y="330"/>
                </a:lnTo>
                <a:lnTo>
                  <a:pt x="1507" y="340"/>
                </a:lnTo>
                <a:lnTo>
                  <a:pt x="1511" y="369"/>
                </a:lnTo>
                <a:lnTo>
                  <a:pt x="1511" y="372"/>
                </a:lnTo>
                <a:lnTo>
                  <a:pt x="1505" y="305"/>
                </a:lnTo>
                <a:lnTo>
                  <a:pt x="1503" y="274"/>
                </a:lnTo>
                <a:lnTo>
                  <a:pt x="1505" y="299"/>
                </a:lnTo>
                <a:lnTo>
                  <a:pt x="1503" y="244"/>
                </a:lnTo>
                <a:lnTo>
                  <a:pt x="1503" y="240"/>
                </a:lnTo>
                <a:lnTo>
                  <a:pt x="1503" y="246"/>
                </a:lnTo>
                <a:lnTo>
                  <a:pt x="1503" y="261"/>
                </a:lnTo>
                <a:lnTo>
                  <a:pt x="1505" y="286"/>
                </a:lnTo>
                <a:lnTo>
                  <a:pt x="1505" y="290"/>
                </a:lnTo>
                <a:lnTo>
                  <a:pt x="1505" y="282"/>
                </a:lnTo>
                <a:lnTo>
                  <a:pt x="1507" y="305"/>
                </a:lnTo>
                <a:lnTo>
                  <a:pt x="1507" y="321"/>
                </a:lnTo>
                <a:lnTo>
                  <a:pt x="1507" y="326"/>
                </a:lnTo>
                <a:lnTo>
                  <a:pt x="1511" y="324"/>
                </a:lnTo>
                <a:lnTo>
                  <a:pt x="1511" y="326"/>
                </a:lnTo>
                <a:lnTo>
                  <a:pt x="1511" y="346"/>
                </a:lnTo>
                <a:lnTo>
                  <a:pt x="1513" y="365"/>
                </a:lnTo>
                <a:lnTo>
                  <a:pt x="1513" y="369"/>
                </a:lnTo>
                <a:lnTo>
                  <a:pt x="1513" y="365"/>
                </a:lnTo>
                <a:lnTo>
                  <a:pt x="1513" y="357"/>
                </a:lnTo>
                <a:lnTo>
                  <a:pt x="1511" y="326"/>
                </a:lnTo>
                <a:lnTo>
                  <a:pt x="1511" y="322"/>
                </a:lnTo>
                <a:lnTo>
                  <a:pt x="1513" y="347"/>
                </a:lnTo>
                <a:lnTo>
                  <a:pt x="1513" y="351"/>
                </a:lnTo>
                <a:lnTo>
                  <a:pt x="1513" y="349"/>
                </a:lnTo>
                <a:lnTo>
                  <a:pt x="1513" y="346"/>
                </a:lnTo>
                <a:lnTo>
                  <a:pt x="1513" y="363"/>
                </a:lnTo>
                <a:lnTo>
                  <a:pt x="1515" y="361"/>
                </a:lnTo>
                <a:lnTo>
                  <a:pt x="1515" y="346"/>
                </a:lnTo>
                <a:lnTo>
                  <a:pt x="1515" y="330"/>
                </a:lnTo>
                <a:lnTo>
                  <a:pt x="1515" y="332"/>
                </a:lnTo>
                <a:lnTo>
                  <a:pt x="1517" y="338"/>
                </a:lnTo>
                <a:lnTo>
                  <a:pt x="1517" y="361"/>
                </a:lnTo>
                <a:lnTo>
                  <a:pt x="1519" y="365"/>
                </a:lnTo>
                <a:lnTo>
                  <a:pt x="1519" y="363"/>
                </a:lnTo>
                <a:lnTo>
                  <a:pt x="1519" y="346"/>
                </a:lnTo>
                <a:lnTo>
                  <a:pt x="1519" y="311"/>
                </a:lnTo>
                <a:lnTo>
                  <a:pt x="1521" y="286"/>
                </a:lnTo>
                <a:lnTo>
                  <a:pt x="1521" y="282"/>
                </a:lnTo>
                <a:lnTo>
                  <a:pt x="1521" y="286"/>
                </a:lnTo>
                <a:lnTo>
                  <a:pt x="1522" y="305"/>
                </a:lnTo>
                <a:lnTo>
                  <a:pt x="1522" y="309"/>
                </a:lnTo>
                <a:lnTo>
                  <a:pt x="1524" y="303"/>
                </a:lnTo>
                <a:lnTo>
                  <a:pt x="1526" y="276"/>
                </a:lnTo>
                <a:lnTo>
                  <a:pt x="1521" y="263"/>
                </a:lnTo>
                <a:lnTo>
                  <a:pt x="1521" y="257"/>
                </a:lnTo>
                <a:lnTo>
                  <a:pt x="1522" y="255"/>
                </a:lnTo>
                <a:lnTo>
                  <a:pt x="1526" y="255"/>
                </a:lnTo>
                <a:lnTo>
                  <a:pt x="1530" y="255"/>
                </a:lnTo>
                <a:lnTo>
                  <a:pt x="1532" y="257"/>
                </a:lnTo>
                <a:lnTo>
                  <a:pt x="1538" y="263"/>
                </a:lnTo>
                <a:lnTo>
                  <a:pt x="1534" y="273"/>
                </a:lnTo>
                <a:lnTo>
                  <a:pt x="1530" y="280"/>
                </a:lnTo>
                <a:lnTo>
                  <a:pt x="1528" y="278"/>
                </a:lnTo>
                <a:lnTo>
                  <a:pt x="1526" y="294"/>
                </a:lnTo>
                <a:lnTo>
                  <a:pt x="1526" y="299"/>
                </a:lnTo>
                <a:lnTo>
                  <a:pt x="1528" y="298"/>
                </a:lnTo>
                <a:lnTo>
                  <a:pt x="1530" y="290"/>
                </a:lnTo>
                <a:lnTo>
                  <a:pt x="1530" y="298"/>
                </a:lnTo>
                <a:lnTo>
                  <a:pt x="1528" y="309"/>
                </a:lnTo>
                <a:lnTo>
                  <a:pt x="1524" y="322"/>
                </a:lnTo>
                <a:lnTo>
                  <a:pt x="1522" y="326"/>
                </a:lnTo>
                <a:lnTo>
                  <a:pt x="1524" y="326"/>
                </a:lnTo>
                <a:lnTo>
                  <a:pt x="1526" y="324"/>
                </a:lnTo>
                <a:lnTo>
                  <a:pt x="1528" y="324"/>
                </a:lnTo>
                <a:lnTo>
                  <a:pt x="1526" y="338"/>
                </a:lnTo>
                <a:lnTo>
                  <a:pt x="1524" y="347"/>
                </a:lnTo>
                <a:lnTo>
                  <a:pt x="1524" y="357"/>
                </a:lnTo>
                <a:lnTo>
                  <a:pt x="1526" y="359"/>
                </a:lnTo>
                <a:lnTo>
                  <a:pt x="1526" y="357"/>
                </a:lnTo>
                <a:lnTo>
                  <a:pt x="1528" y="349"/>
                </a:lnTo>
                <a:lnTo>
                  <a:pt x="1530" y="324"/>
                </a:lnTo>
                <a:lnTo>
                  <a:pt x="1532" y="321"/>
                </a:lnTo>
                <a:lnTo>
                  <a:pt x="1536" y="340"/>
                </a:lnTo>
                <a:lnTo>
                  <a:pt x="1536" y="342"/>
                </a:lnTo>
                <a:lnTo>
                  <a:pt x="1534" y="340"/>
                </a:lnTo>
                <a:lnTo>
                  <a:pt x="1534" y="338"/>
                </a:lnTo>
                <a:lnTo>
                  <a:pt x="1532" y="338"/>
                </a:lnTo>
                <a:lnTo>
                  <a:pt x="1530" y="361"/>
                </a:lnTo>
                <a:lnTo>
                  <a:pt x="1530" y="363"/>
                </a:lnTo>
                <a:lnTo>
                  <a:pt x="1536" y="359"/>
                </a:lnTo>
                <a:lnTo>
                  <a:pt x="1536" y="357"/>
                </a:lnTo>
                <a:lnTo>
                  <a:pt x="1544" y="353"/>
                </a:lnTo>
                <a:lnTo>
                  <a:pt x="1547" y="347"/>
                </a:lnTo>
                <a:lnTo>
                  <a:pt x="1547" y="340"/>
                </a:lnTo>
                <a:lnTo>
                  <a:pt x="1546" y="322"/>
                </a:lnTo>
                <a:lnTo>
                  <a:pt x="1547" y="315"/>
                </a:lnTo>
                <a:lnTo>
                  <a:pt x="1547" y="307"/>
                </a:lnTo>
                <a:lnTo>
                  <a:pt x="1547" y="305"/>
                </a:lnTo>
                <a:lnTo>
                  <a:pt x="1551" y="303"/>
                </a:lnTo>
                <a:lnTo>
                  <a:pt x="1555" y="301"/>
                </a:lnTo>
                <a:lnTo>
                  <a:pt x="1557" y="301"/>
                </a:lnTo>
                <a:lnTo>
                  <a:pt x="1555" y="299"/>
                </a:lnTo>
                <a:lnTo>
                  <a:pt x="1553" y="299"/>
                </a:lnTo>
                <a:lnTo>
                  <a:pt x="1546" y="301"/>
                </a:lnTo>
                <a:lnTo>
                  <a:pt x="1544" y="298"/>
                </a:lnTo>
                <a:lnTo>
                  <a:pt x="1549" y="296"/>
                </a:lnTo>
                <a:lnTo>
                  <a:pt x="1544" y="296"/>
                </a:lnTo>
                <a:lnTo>
                  <a:pt x="1538" y="288"/>
                </a:lnTo>
                <a:lnTo>
                  <a:pt x="1542" y="286"/>
                </a:lnTo>
                <a:lnTo>
                  <a:pt x="1544" y="282"/>
                </a:lnTo>
                <a:lnTo>
                  <a:pt x="1544" y="280"/>
                </a:lnTo>
                <a:lnTo>
                  <a:pt x="1542" y="282"/>
                </a:lnTo>
                <a:lnTo>
                  <a:pt x="1538" y="286"/>
                </a:lnTo>
                <a:lnTo>
                  <a:pt x="1536" y="286"/>
                </a:lnTo>
                <a:lnTo>
                  <a:pt x="1538" y="282"/>
                </a:lnTo>
                <a:lnTo>
                  <a:pt x="1542" y="276"/>
                </a:lnTo>
                <a:lnTo>
                  <a:pt x="1542" y="274"/>
                </a:lnTo>
                <a:lnTo>
                  <a:pt x="1540" y="278"/>
                </a:lnTo>
                <a:lnTo>
                  <a:pt x="1536" y="282"/>
                </a:lnTo>
                <a:lnTo>
                  <a:pt x="1534" y="282"/>
                </a:lnTo>
                <a:lnTo>
                  <a:pt x="1536" y="274"/>
                </a:lnTo>
                <a:lnTo>
                  <a:pt x="1540" y="265"/>
                </a:lnTo>
                <a:lnTo>
                  <a:pt x="1544" y="267"/>
                </a:lnTo>
                <a:lnTo>
                  <a:pt x="1546" y="273"/>
                </a:lnTo>
                <a:lnTo>
                  <a:pt x="1546" y="282"/>
                </a:lnTo>
                <a:lnTo>
                  <a:pt x="1547" y="284"/>
                </a:lnTo>
                <a:lnTo>
                  <a:pt x="1553" y="286"/>
                </a:lnTo>
                <a:lnTo>
                  <a:pt x="1555" y="288"/>
                </a:lnTo>
                <a:lnTo>
                  <a:pt x="1555" y="290"/>
                </a:lnTo>
                <a:lnTo>
                  <a:pt x="1553" y="286"/>
                </a:lnTo>
                <a:lnTo>
                  <a:pt x="1563" y="286"/>
                </a:lnTo>
                <a:lnTo>
                  <a:pt x="1559" y="288"/>
                </a:lnTo>
                <a:lnTo>
                  <a:pt x="1555" y="290"/>
                </a:lnTo>
                <a:lnTo>
                  <a:pt x="1559" y="305"/>
                </a:lnTo>
                <a:lnTo>
                  <a:pt x="1561" y="330"/>
                </a:lnTo>
                <a:lnTo>
                  <a:pt x="1561" y="376"/>
                </a:lnTo>
                <a:lnTo>
                  <a:pt x="1563" y="388"/>
                </a:lnTo>
                <a:lnTo>
                  <a:pt x="1565" y="392"/>
                </a:lnTo>
                <a:lnTo>
                  <a:pt x="1569" y="394"/>
                </a:lnTo>
                <a:lnTo>
                  <a:pt x="1572" y="395"/>
                </a:lnTo>
                <a:lnTo>
                  <a:pt x="1574" y="399"/>
                </a:lnTo>
                <a:lnTo>
                  <a:pt x="1576" y="407"/>
                </a:lnTo>
                <a:lnTo>
                  <a:pt x="1576" y="415"/>
                </a:lnTo>
                <a:lnTo>
                  <a:pt x="1572" y="418"/>
                </a:lnTo>
                <a:lnTo>
                  <a:pt x="1569" y="422"/>
                </a:lnTo>
                <a:lnTo>
                  <a:pt x="1567" y="426"/>
                </a:lnTo>
                <a:lnTo>
                  <a:pt x="1569" y="428"/>
                </a:lnTo>
                <a:lnTo>
                  <a:pt x="1570" y="432"/>
                </a:lnTo>
                <a:lnTo>
                  <a:pt x="1570" y="440"/>
                </a:lnTo>
                <a:lnTo>
                  <a:pt x="1572" y="447"/>
                </a:lnTo>
                <a:lnTo>
                  <a:pt x="1569" y="447"/>
                </a:lnTo>
                <a:lnTo>
                  <a:pt x="1567" y="449"/>
                </a:lnTo>
                <a:lnTo>
                  <a:pt x="1569" y="455"/>
                </a:lnTo>
                <a:lnTo>
                  <a:pt x="1570" y="459"/>
                </a:lnTo>
                <a:lnTo>
                  <a:pt x="1572" y="461"/>
                </a:lnTo>
                <a:lnTo>
                  <a:pt x="1578" y="461"/>
                </a:lnTo>
                <a:lnTo>
                  <a:pt x="1584" y="457"/>
                </a:lnTo>
                <a:lnTo>
                  <a:pt x="1586" y="453"/>
                </a:lnTo>
                <a:lnTo>
                  <a:pt x="1584" y="443"/>
                </a:lnTo>
                <a:lnTo>
                  <a:pt x="1582" y="440"/>
                </a:lnTo>
                <a:lnTo>
                  <a:pt x="1590" y="438"/>
                </a:lnTo>
                <a:lnTo>
                  <a:pt x="1594" y="436"/>
                </a:lnTo>
                <a:lnTo>
                  <a:pt x="1595" y="438"/>
                </a:lnTo>
                <a:lnTo>
                  <a:pt x="1594" y="451"/>
                </a:lnTo>
                <a:lnTo>
                  <a:pt x="1594" y="455"/>
                </a:lnTo>
                <a:lnTo>
                  <a:pt x="1595" y="457"/>
                </a:lnTo>
                <a:lnTo>
                  <a:pt x="1595" y="455"/>
                </a:lnTo>
                <a:lnTo>
                  <a:pt x="1603" y="445"/>
                </a:lnTo>
                <a:lnTo>
                  <a:pt x="1601" y="445"/>
                </a:lnTo>
                <a:lnTo>
                  <a:pt x="1599" y="442"/>
                </a:lnTo>
                <a:lnTo>
                  <a:pt x="1601" y="434"/>
                </a:lnTo>
                <a:lnTo>
                  <a:pt x="1599" y="434"/>
                </a:lnTo>
                <a:lnTo>
                  <a:pt x="1599" y="426"/>
                </a:lnTo>
                <a:lnTo>
                  <a:pt x="1605" y="417"/>
                </a:lnTo>
                <a:lnTo>
                  <a:pt x="1603" y="411"/>
                </a:lnTo>
                <a:lnTo>
                  <a:pt x="1603" y="407"/>
                </a:lnTo>
                <a:lnTo>
                  <a:pt x="1603" y="411"/>
                </a:lnTo>
                <a:lnTo>
                  <a:pt x="1599" y="415"/>
                </a:lnTo>
                <a:lnTo>
                  <a:pt x="1599" y="413"/>
                </a:lnTo>
                <a:lnTo>
                  <a:pt x="1599" y="407"/>
                </a:lnTo>
                <a:lnTo>
                  <a:pt x="1599" y="394"/>
                </a:lnTo>
                <a:lnTo>
                  <a:pt x="1597" y="392"/>
                </a:lnTo>
                <a:lnTo>
                  <a:pt x="1597" y="394"/>
                </a:lnTo>
                <a:lnTo>
                  <a:pt x="1595" y="411"/>
                </a:lnTo>
                <a:lnTo>
                  <a:pt x="1594" y="420"/>
                </a:lnTo>
                <a:lnTo>
                  <a:pt x="1592" y="420"/>
                </a:lnTo>
                <a:lnTo>
                  <a:pt x="1588" y="418"/>
                </a:lnTo>
                <a:lnTo>
                  <a:pt x="1584" y="415"/>
                </a:lnTo>
                <a:lnTo>
                  <a:pt x="1584" y="407"/>
                </a:lnTo>
                <a:lnTo>
                  <a:pt x="1586" y="403"/>
                </a:lnTo>
                <a:lnTo>
                  <a:pt x="1588" y="403"/>
                </a:lnTo>
                <a:lnTo>
                  <a:pt x="1590" y="405"/>
                </a:lnTo>
                <a:lnTo>
                  <a:pt x="1592" y="405"/>
                </a:lnTo>
                <a:lnTo>
                  <a:pt x="1592" y="403"/>
                </a:lnTo>
                <a:lnTo>
                  <a:pt x="1590" y="394"/>
                </a:lnTo>
                <a:lnTo>
                  <a:pt x="1584" y="363"/>
                </a:lnTo>
                <a:lnTo>
                  <a:pt x="1582" y="346"/>
                </a:lnTo>
                <a:lnTo>
                  <a:pt x="1584" y="349"/>
                </a:lnTo>
                <a:lnTo>
                  <a:pt x="1588" y="355"/>
                </a:lnTo>
                <a:lnTo>
                  <a:pt x="1592" y="357"/>
                </a:lnTo>
                <a:lnTo>
                  <a:pt x="1592" y="353"/>
                </a:lnTo>
                <a:lnTo>
                  <a:pt x="1590" y="342"/>
                </a:lnTo>
                <a:lnTo>
                  <a:pt x="1588" y="336"/>
                </a:lnTo>
                <a:lnTo>
                  <a:pt x="1590" y="326"/>
                </a:lnTo>
                <a:lnTo>
                  <a:pt x="1590" y="324"/>
                </a:lnTo>
                <a:lnTo>
                  <a:pt x="1592" y="328"/>
                </a:lnTo>
                <a:lnTo>
                  <a:pt x="1594" y="340"/>
                </a:lnTo>
                <a:lnTo>
                  <a:pt x="1595" y="340"/>
                </a:lnTo>
                <a:lnTo>
                  <a:pt x="1597" y="334"/>
                </a:lnTo>
                <a:lnTo>
                  <a:pt x="1595" y="334"/>
                </a:lnTo>
                <a:lnTo>
                  <a:pt x="1595" y="328"/>
                </a:lnTo>
                <a:lnTo>
                  <a:pt x="1594" y="324"/>
                </a:lnTo>
                <a:lnTo>
                  <a:pt x="1594" y="319"/>
                </a:lnTo>
                <a:lnTo>
                  <a:pt x="1595" y="319"/>
                </a:lnTo>
                <a:lnTo>
                  <a:pt x="1597" y="321"/>
                </a:lnTo>
                <a:lnTo>
                  <a:pt x="1599" y="321"/>
                </a:lnTo>
                <a:lnTo>
                  <a:pt x="1599" y="319"/>
                </a:lnTo>
                <a:lnTo>
                  <a:pt x="1597" y="309"/>
                </a:lnTo>
                <a:lnTo>
                  <a:pt x="1595" y="309"/>
                </a:lnTo>
                <a:lnTo>
                  <a:pt x="1595" y="307"/>
                </a:lnTo>
                <a:lnTo>
                  <a:pt x="1594" y="307"/>
                </a:lnTo>
                <a:lnTo>
                  <a:pt x="1594" y="311"/>
                </a:lnTo>
                <a:lnTo>
                  <a:pt x="1588" y="298"/>
                </a:lnTo>
                <a:lnTo>
                  <a:pt x="1590" y="299"/>
                </a:lnTo>
                <a:lnTo>
                  <a:pt x="1594" y="301"/>
                </a:lnTo>
                <a:lnTo>
                  <a:pt x="1595" y="301"/>
                </a:lnTo>
                <a:lnTo>
                  <a:pt x="1597" y="299"/>
                </a:lnTo>
                <a:lnTo>
                  <a:pt x="1597" y="296"/>
                </a:lnTo>
                <a:lnTo>
                  <a:pt x="1599" y="296"/>
                </a:lnTo>
                <a:lnTo>
                  <a:pt x="1601" y="299"/>
                </a:lnTo>
                <a:lnTo>
                  <a:pt x="1607" y="286"/>
                </a:lnTo>
                <a:lnTo>
                  <a:pt x="1607" y="280"/>
                </a:lnTo>
                <a:lnTo>
                  <a:pt x="1607" y="273"/>
                </a:lnTo>
                <a:lnTo>
                  <a:pt x="1607" y="261"/>
                </a:lnTo>
                <a:lnTo>
                  <a:pt x="1607" y="259"/>
                </a:lnTo>
                <a:lnTo>
                  <a:pt x="1611" y="257"/>
                </a:lnTo>
                <a:lnTo>
                  <a:pt x="1622" y="261"/>
                </a:lnTo>
                <a:lnTo>
                  <a:pt x="1624" y="261"/>
                </a:lnTo>
                <a:lnTo>
                  <a:pt x="1624" y="257"/>
                </a:lnTo>
                <a:lnTo>
                  <a:pt x="1617" y="246"/>
                </a:lnTo>
                <a:lnTo>
                  <a:pt x="1615" y="242"/>
                </a:lnTo>
                <a:lnTo>
                  <a:pt x="1617" y="240"/>
                </a:lnTo>
                <a:lnTo>
                  <a:pt x="1618" y="240"/>
                </a:lnTo>
                <a:lnTo>
                  <a:pt x="1624" y="242"/>
                </a:lnTo>
                <a:lnTo>
                  <a:pt x="1459" y="129"/>
                </a:lnTo>
                <a:lnTo>
                  <a:pt x="8" y="411"/>
                </a:lnTo>
                <a:lnTo>
                  <a:pt x="8" y="407"/>
                </a:lnTo>
                <a:lnTo>
                  <a:pt x="10" y="405"/>
                </a:lnTo>
                <a:lnTo>
                  <a:pt x="10" y="409"/>
                </a:lnTo>
                <a:lnTo>
                  <a:pt x="8" y="411"/>
                </a:lnTo>
                <a:lnTo>
                  <a:pt x="1459" y="129"/>
                </a:lnTo>
                <a:lnTo>
                  <a:pt x="10" y="632"/>
                </a:lnTo>
                <a:lnTo>
                  <a:pt x="10" y="630"/>
                </a:lnTo>
                <a:lnTo>
                  <a:pt x="11" y="645"/>
                </a:lnTo>
                <a:lnTo>
                  <a:pt x="10" y="632"/>
                </a:lnTo>
                <a:lnTo>
                  <a:pt x="1459" y="129"/>
                </a:lnTo>
                <a:lnTo>
                  <a:pt x="34" y="651"/>
                </a:lnTo>
                <a:lnTo>
                  <a:pt x="33" y="643"/>
                </a:lnTo>
                <a:lnTo>
                  <a:pt x="34" y="647"/>
                </a:lnTo>
                <a:lnTo>
                  <a:pt x="34" y="651"/>
                </a:lnTo>
                <a:lnTo>
                  <a:pt x="1459" y="129"/>
                </a:lnTo>
                <a:lnTo>
                  <a:pt x="42" y="430"/>
                </a:lnTo>
                <a:lnTo>
                  <a:pt x="42" y="428"/>
                </a:lnTo>
                <a:lnTo>
                  <a:pt x="44" y="434"/>
                </a:lnTo>
                <a:lnTo>
                  <a:pt x="42" y="436"/>
                </a:lnTo>
                <a:lnTo>
                  <a:pt x="44" y="434"/>
                </a:lnTo>
                <a:lnTo>
                  <a:pt x="44" y="443"/>
                </a:lnTo>
                <a:lnTo>
                  <a:pt x="42" y="438"/>
                </a:lnTo>
                <a:lnTo>
                  <a:pt x="40" y="434"/>
                </a:lnTo>
                <a:lnTo>
                  <a:pt x="42" y="430"/>
                </a:lnTo>
                <a:lnTo>
                  <a:pt x="1459" y="129"/>
                </a:lnTo>
                <a:lnTo>
                  <a:pt x="44" y="570"/>
                </a:lnTo>
                <a:lnTo>
                  <a:pt x="44" y="578"/>
                </a:lnTo>
                <a:lnTo>
                  <a:pt x="42" y="562"/>
                </a:lnTo>
                <a:lnTo>
                  <a:pt x="44" y="568"/>
                </a:lnTo>
                <a:lnTo>
                  <a:pt x="44" y="570"/>
                </a:lnTo>
                <a:lnTo>
                  <a:pt x="1459" y="129"/>
                </a:lnTo>
                <a:lnTo>
                  <a:pt x="44" y="641"/>
                </a:lnTo>
                <a:lnTo>
                  <a:pt x="44" y="639"/>
                </a:lnTo>
                <a:lnTo>
                  <a:pt x="46" y="620"/>
                </a:lnTo>
                <a:lnTo>
                  <a:pt x="46" y="630"/>
                </a:lnTo>
                <a:lnTo>
                  <a:pt x="46" y="634"/>
                </a:lnTo>
                <a:lnTo>
                  <a:pt x="46" y="637"/>
                </a:lnTo>
                <a:lnTo>
                  <a:pt x="44" y="641"/>
                </a:lnTo>
                <a:lnTo>
                  <a:pt x="1459" y="129"/>
                </a:lnTo>
                <a:lnTo>
                  <a:pt x="46" y="562"/>
                </a:lnTo>
                <a:lnTo>
                  <a:pt x="46" y="564"/>
                </a:lnTo>
                <a:lnTo>
                  <a:pt x="44" y="553"/>
                </a:lnTo>
                <a:lnTo>
                  <a:pt x="46" y="516"/>
                </a:lnTo>
                <a:lnTo>
                  <a:pt x="46" y="562"/>
                </a:lnTo>
                <a:lnTo>
                  <a:pt x="1459" y="129"/>
                </a:lnTo>
                <a:lnTo>
                  <a:pt x="50" y="584"/>
                </a:lnTo>
                <a:lnTo>
                  <a:pt x="48" y="568"/>
                </a:lnTo>
                <a:lnTo>
                  <a:pt x="48" y="514"/>
                </a:lnTo>
                <a:lnTo>
                  <a:pt x="44" y="457"/>
                </a:lnTo>
                <a:lnTo>
                  <a:pt x="46" y="455"/>
                </a:lnTo>
                <a:lnTo>
                  <a:pt x="46" y="451"/>
                </a:lnTo>
                <a:lnTo>
                  <a:pt x="50" y="513"/>
                </a:lnTo>
                <a:lnTo>
                  <a:pt x="52" y="545"/>
                </a:lnTo>
                <a:lnTo>
                  <a:pt x="50" y="584"/>
                </a:lnTo>
                <a:lnTo>
                  <a:pt x="1459" y="129"/>
                </a:lnTo>
                <a:lnTo>
                  <a:pt x="1557" y="1098"/>
                </a:lnTo>
                <a:lnTo>
                  <a:pt x="1559" y="1100"/>
                </a:lnTo>
                <a:lnTo>
                  <a:pt x="1557" y="1104"/>
                </a:lnTo>
                <a:lnTo>
                  <a:pt x="1555" y="1102"/>
                </a:lnTo>
                <a:lnTo>
                  <a:pt x="1557" y="1098"/>
                </a:lnTo>
                <a:lnTo>
                  <a:pt x="1459" y="129"/>
                </a:lnTo>
                <a:lnTo>
                  <a:pt x="1555" y="1098"/>
                </a:lnTo>
                <a:lnTo>
                  <a:pt x="1557" y="1098"/>
                </a:lnTo>
                <a:lnTo>
                  <a:pt x="1555" y="1102"/>
                </a:lnTo>
                <a:lnTo>
                  <a:pt x="1553" y="1100"/>
                </a:lnTo>
                <a:lnTo>
                  <a:pt x="1555" y="1098"/>
                </a:lnTo>
                <a:lnTo>
                  <a:pt x="1459" y="129"/>
                </a:lnTo>
                <a:lnTo>
                  <a:pt x="1559" y="668"/>
                </a:lnTo>
                <a:lnTo>
                  <a:pt x="1561" y="676"/>
                </a:lnTo>
                <a:lnTo>
                  <a:pt x="1559" y="680"/>
                </a:lnTo>
                <a:lnTo>
                  <a:pt x="1561" y="676"/>
                </a:lnTo>
                <a:lnTo>
                  <a:pt x="1563" y="678"/>
                </a:lnTo>
                <a:lnTo>
                  <a:pt x="1559" y="687"/>
                </a:lnTo>
                <a:lnTo>
                  <a:pt x="1557" y="699"/>
                </a:lnTo>
                <a:lnTo>
                  <a:pt x="1555" y="699"/>
                </a:lnTo>
                <a:lnTo>
                  <a:pt x="1559" y="680"/>
                </a:lnTo>
                <a:lnTo>
                  <a:pt x="1555" y="689"/>
                </a:lnTo>
                <a:lnTo>
                  <a:pt x="1553" y="697"/>
                </a:lnTo>
                <a:lnTo>
                  <a:pt x="1551" y="695"/>
                </a:lnTo>
                <a:lnTo>
                  <a:pt x="1551" y="689"/>
                </a:lnTo>
                <a:lnTo>
                  <a:pt x="1553" y="680"/>
                </a:lnTo>
                <a:lnTo>
                  <a:pt x="1559" y="668"/>
                </a:lnTo>
                <a:lnTo>
                  <a:pt x="1459" y="129"/>
                </a:lnTo>
                <a:lnTo>
                  <a:pt x="1549" y="741"/>
                </a:lnTo>
                <a:lnTo>
                  <a:pt x="1547" y="751"/>
                </a:lnTo>
                <a:lnTo>
                  <a:pt x="1546" y="749"/>
                </a:lnTo>
                <a:lnTo>
                  <a:pt x="1546" y="745"/>
                </a:lnTo>
                <a:lnTo>
                  <a:pt x="1549" y="741"/>
                </a:lnTo>
                <a:lnTo>
                  <a:pt x="1459" y="129"/>
                </a:lnTo>
                <a:lnTo>
                  <a:pt x="1490" y="912"/>
                </a:lnTo>
                <a:lnTo>
                  <a:pt x="1492" y="908"/>
                </a:lnTo>
                <a:lnTo>
                  <a:pt x="1494" y="904"/>
                </a:lnTo>
                <a:lnTo>
                  <a:pt x="1498" y="904"/>
                </a:lnTo>
                <a:lnTo>
                  <a:pt x="1498" y="906"/>
                </a:lnTo>
                <a:lnTo>
                  <a:pt x="1494" y="910"/>
                </a:lnTo>
                <a:lnTo>
                  <a:pt x="1492" y="912"/>
                </a:lnTo>
                <a:lnTo>
                  <a:pt x="1490" y="912"/>
                </a:lnTo>
                <a:lnTo>
                  <a:pt x="1459" y="129"/>
                </a:lnTo>
                <a:lnTo>
                  <a:pt x="1488" y="914"/>
                </a:lnTo>
                <a:lnTo>
                  <a:pt x="1492" y="918"/>
                </a:lnTo>
                <a:lnTo>
                  <a:pt x="1492" y="920"/>
                </a:lnTo>
                <a:lnTo>
                  <a:pt x="1490" y="922"/>
                </a:lnTo>
                <a:lnTo>
                  <a:pt x="1492" y="920"/>
                </a:lnTo>
                <a:lnTo>
                  <a:pt x="1492" y="922"/>
                </a:lnTo>
                <a:lnTo>
                  <a:pt x="1488" y="923"/>
                </a:lnTo>
                <a:lnTo>
                  <a:pt x="1492" y="927"/>
                </a:lnTo>
                <a:lnTo>
                  <a:pt x="1496" y="922"/>
                </a:lnTo>
                <a:lnTo>
                  <a:pt x="1498" y="918"/>
                </a:lnTo>
                <a:lnTo>
                  <a:pt x="1496" y="918"/>
                </a:lnTo>
                <a:lnTo>
                  <a:pt x="1498" y="916"/>
                </a:lnTo>
                <a:lnTo>
                  <a:pt x="1498" y="923"/>
                </a:lnTo>
                <a:lnTo>
                  <a:pt x="1498" y="927"/>
                </a:lnTo>
                <a:lnTo>
                  <a:pt x="1496" y="929"/>
                </a:lnTo>
                <a:lnTo>
                  <a:pt x="1496" y="933"/>
                </a:lnTo>
                <a:lnTo>
                  <a:pt x="1494" y="937"/>
                </a:lnTo>
                <a:lnTo>
                  <a:pt x="1496" y="939"/>
                </a:lnTo>
                <a:lnTo>
                  <a:pt x="1492" y="946"/>
                </a:lnTo>
                <a:lnTo>
                  <a:pt x="1490" y="946"/>
                </a:lnTo>
                <a:lnTo>
                  <a:pt x="1488" y="927"/>
                </a:lnTo>
                <a:lnTo>
                  <a:pt x="1488" y="914"/>
                </a:lnTo>
                <a:lnTo>
                  <a:pt x="1459" y="129"/>
                </a:lnTo>
                <a:lnTo>
                  <a:pt x="1455" y="136"/>
                </a:lnTo>
                <a:lnTo>
                  <a:pt x="1448" y="134"/>
                </a:lnTo>
                <a:lnTo>
                  <a:pt x="1453" y="138"/>
                </a:lnTo>
                <a:lnTo>
                  <a:pt x="1451" y="138"/>
                </a:lnTo>
                <a:lnTo>
                  <a:pt x="1434" y="119"/>
                </a:lnTo>
                <a:lnTo>
                  <a:pt x="1421" y="102"/>
                </a:lnTo>
                <a:lnTo>
                  <a:pt x="1421" y="100"/>
                </a:lnTo>
                <a:lnTo>
                  <a:pt x="1421" y="98"/>
                </a:lnTo>
                <a:lnTo>
                  <a:pt x="1425" y="100"/>
                </a:lnTo>
                <a:lnTo>
                  <a:pt x="1426" y="102"/>
                </a:lnTo>
                <a:lnTo>
                  <a:pt x="1440" y="119"/>
                </a:lnTo>
                <a:lnTo>
                  <a:pt x="1440" y="121"/>
                </a:lnTo>
                <a:lnTo>
                  <a:pt x="1442" y="121"/>
                </a:lnTo>
                <a:lnTo>
                  <a:pt x="1450" y="130"/>
                </a:lnTo>
                <a:lnTo>
                  <a:pt x="1457" y="136"/>
                </a:lnTo>
                <a:lnTo>
                  <a:pt x="1455" y="136"/>
                </a:lnTo>
                <a:lnTo>
                  <a:pt x="1459" y="129"/>
                </a:lnTo>
                <a:lnTo>
                  <a:pt x="1423" y="98"/>
                </a:lnTo>
                <a:lnTo>
                  <a:pt x="1425" y="98"/>
                </a:lnTo>
                <a:lnTo>
                  <a:pt x="1425" y="100"/>
                </a:lnTo>
                <a:lnTo>
                  <a:pt x="1423" y="98"/>
                </a:lnTo>
                <a:lnTo>
                  <a:pt x="1459" y="129"/>
                </a:lnTo>
                <a:lnTo>
                  <a:pt x="1473" y="152"/>
                </a:lnTo>
                <a:lnTo>
                  <a:pt x="1471" y="152"/>
                </a:lnTo>
                <a:lnTo>
                  <a:pt x="1469" y="152"/>
                </a:lnTo>
                <a:lnTo>
                  <a:pt x="1463" y="152"/>
                </a:lnTo>
                <a:lnTo>
                  <a:pt x="1461" y="150"/>
                </a:lnTo>
                <a:lnTo>
                  <a:pt x="1459" y="146"/>
                </a:lnTo>
                <a:lnTo>
                  <a:pt x="1463" y="146"/>
                </a:lnTo>
                <a:lnTo>
                  <a:pt x="1463" y="144"/>
                </a:lnTo>
                <a:lnTo>
                  <a:pt x="1459" y="142"/>
                </a:lnTo>
                <a:lnTo>
                  <a:pt x="1461" y="142"/>
                </a:lnTo>
                <a:lnTo>
                  <a:pt x="1459" y="142"/>
                </a:lnTo>
                <a:lnTo>
                  <a:pt x="1461" y="140"/>
                </a:lnTo>
                <a:lnTo>
                  <a:pt x="1461" y="138"/>
                </a:lnTo>
                <a:lnTo>
                  <a:pt x="1469" y="148"/>
                </a:lnTo>
                <a:lnTo>
                  <a:pt x="1473" y="150"/>
                </a:lnTo>
                <a:lnTo>
                  <a:pt x="1473" y="152"/>
                </a:lnTo>
                <a:lnTo>
                  <a:pt x="1459" y="129"/>
                </a:lnTo>
                <a:lnTo>
                  <a:pt x="1471" y="140"/>
                </a:lnTo>
                <a:lnTo>
                  <a:pt x="1474" y="146"/>
                </a:lnTo>
                <a:lnTo>
                  <a:pt x="1459" y="134"/>
                </a:lnTo>
                <a:lnTo>
                  <a:pt x="1444" y="121"/>
                </a:lnTo>
                <a:lnTo>
                  <a:pt x="1446" y="121"/>
                </a:lnTo>
                <a:lnTo>
                  <a:pt x="1448" y="121"/>
                </a:lnTo>
                <a:lnTo>
                  <a:pt x="1446" y="121"/>
                </a:lnTo>
                <a:lnTo>
                  <a:pt x="1446" y="119"/>
                </a:lnTo>
                <a:lnTo>
                  <a:pt x="1444" y="119"/>
                </a:lnTo>
                <a:lnTo>
                  <a:pt x="1442" y="119"/>
                </a:lnTo>
                <a:lnTo>
                  <a:pt x="1442" y="121"/>
                </a:lnTo>
                <a:lnTo>
                  <a:pt x="1440" y="117"/>
                </a:lnTo>
                <a:lnTo>
                  <a:pt x="1436" y="111"/>
                </a:lnTo>
                <a:lnTo>
                  <a:pt x="1430" y="107"/>
                </a:lnTo>
                <a:lnTo>
                  <a:pt x="1428" y="102"/>
                </a:lnTo>
                <a:lnTo>
                  <a:pt x="1430" y="104"/>
                </a:lnTo>
                <a:lnTo>
                  <a:pt x="1432" y="106"/>
                </a:lnTo>
                <a:lnTo>
                  <a:pt x="1434" y="104"/>
                </a:lnTo>
                <a:lnTo>
                  <a:pt x="1438" y="106"/>
                </a:lnTo>
                <a:lnTo>
                  <a:pt x="1434" y="104"/>
                </a:lnTo>
                <a:lnTo>
                  <a:pt x="1434" y="100"/>
                </a:lnTo>
                <a:lnTo>
                  <a:pt x="1430" y="102"/>
                </a:lnTo>
                <a:lnTo>
                  <a:pt x="1428" y="100"/>
                </a:lnTo>
                <a:lnTo>
                  <a:pt x="1432" y="100"/>
                </a:lnTo>
                <a:lnTo>
                  <a:pt x="1430" y="100"/>
                </a:lnTo>
                <a:lnTo>
                  <a:pt x="1426" y="100"/>
                </a:lnTo>
                <a:lnTo>
                  <a:pt x="1425" y="100"/>
                </a:lnTo>
                <a:lnTo>
                  <a:pt x="1425" y="98"/>
                </a:lnTo>
                <a:lnTo>
                  <a:pt x="1426" y="100"/>
                </a:lnTo>
                <a:lnTo>
                  <a:pt x="1423" y="98"/>
                </a:lnTo>
                <a:lnTo>
                  <a:pt x="1423" y="96"/>
                </a:lnTo>
                <a:lnTo>
                  <a:pt x="1419" y="96"/>
                </a:lnTo>
                <a:lnTo>
                  <a:pt x="1415" y="94"/>
                </a:lnTo>
                <a:lnTo>
                  <a:pt x="1417" y="86"/>
                </a:lnTo>
                <a:lnTo>
                  <a:pt x="1417" y="84"/>
                </a:lnTo>
                <a:lnTo>
                  <a:pt x="1415" y="82"/>
                </a:lnTo>
                <a:lnTo>
                  <a:pt x="1415" y="84"/>
                </a:lnTo>
                <a:lnTo>
                  <a:pt x="1413" y="88"/>
                </a:lnTo>
                <a:lnTo>
                  <a:pt x="1407" y="82"/>
                </a:lnTo>
                <a:lnTo>
                  <a:pt x="1411" y="79"/>
                </a:lnTo>
                <a:lnTo>
                  <a:pt x="1417" y="82"/>
                </a:lnTo>
                <a:lnTo>
                  <a:pt x="1413" y="79"/>
                </a:lnTo>
                <a:lnTo>
                  <a:pt x="1415" y="73"/>
                </a:lnTo>
                <a:lnTo>
                  <a:pt x="1417" y="73"/>
                </a:lnTo>
                <a:lnTo>
                  <a:pt x="1436" y="96"/>
                </a:lnTo>
                <a:lnTo>
                  <a:pt x="1432" y="90"/>
                </a:lnTo>
                <a:lnTo>
                  <a:pt x="1426" y="81"/>
                </a:lnTo>
                <a:lnTo>
                  <a:pt x="1421" y="69"/>
                </a:lnTo>
                <a:lnTo>
                  <a:pt x="1421" y="67"/>
                </a:lnTo>
                <a:lnTo>
                  <a:pt x="1419" y="69"/>
                </a:lnTo>
                <a:lnTo>
                  <a:pt x="1419" y="65"/>
                </a:lnTo>
                <a:lnTo>
                  <a:pt x="1419" y="63"/>
                </a:lnTo>
                <a:lnTo>
                  <a:pt x="1417" y="63"/>
                </a:lnTo>
                <a:lnTo>
                  <a:pt x="1413" y="56"/>
                </a:lnTo>
                <a:lnTo>
                  <a:pt x="1413" y="54"/>
                </a:lnTo>
                <a:lnTo>
                  <a:pt x="1413" y="52"/>
                </a:lnTo>
                <a:lnTo>
                  <a:pt x="1411" y="54"/>
                </a:lnTo>
                <a:lnTo>
                  <a:pt x="1409" y="50"/>
                </a:lnTo>
                <a:lnTo>
                  <a:pt x="1409" y="48"/>
                </a:lnTo>
                <a:lnTo>
                  <a:pt x="1409" y="50"/>
                </a:lnTo>
                <a:lnTo>
                  <a:pt x="1407" y="48"/>
                </a:lnTo>
                <a:lnTo>
                  <a:pt x="1409" y="44"/>
                </a:lnTo>
                <a:lnTo>
                  <a:pt x="1421" y="59"/>
                </a:lnTo>
                <a:lnTo>
                  <a:pt x="1442" y="90"/>
                </a:lnTo>
                <a:lnTo>
                  <a:pt x="1461" y="111"/>
                </a:lnTo>
                <a:lnTo>
                  <a:pt x="1474" y="125"/>
                </a:lnTo>
                <a:lnTo>
                  <a:pt x="1486" y="132"/>
                </a:lnTo>
                <a:lnTo>
                  <a:pt x="1482" y="134"/>
                </a:lnTo>
                <a:lnTo>
                  <a:pt x="1478" y="142"/>
                </a:lnTo>
                <a:lnTo>
                  <a:pt x="1473" y="140"/>
                </a:lnTo>
                <a:lnTo>
                  <a:pt x="1471" y="140"/>
                </a:lnTo>
                <a:lnTo>
                  <a:pt x="1459" y="129"/>
                </a:lnTo>
                <a:lnTo>
                  <a:pt x="1428" y="100"/>
                </a:lnTo>
                <a:lnTo>
                  <a:pt x="1430" y="102"/>
                </a:lnTo>
                <a:lnTo>
                  <a:pt x="1428" y="102"/>
                </a:lnTo>
                <a:lnTo>
                  <a:pt x="1428" y="100"/>
                </a:lnTo>
                <a:lnTo>
                  <a:pt x="1459" y="129"/>
                </a:lnTo>
                <a:lnTo>
                  <a:pt x="1484" y="971"/>
                </a:lnTo>
                <a:lnTo>
                  <a:pt x="1482" y="973"/>
                </a:lnTo>
                <a:lnTo>
                  <a:pt x="1484" y="970"/>
                </a:lnTo>
                <a:lnTo>
                  <a:pt x="1484" y="971"/>
                </a:lnTo>
                <a:lnTo>
                  <a:pt x="1459" y="129"/>
                </a:lnTo>
                <a:lnTo>
                  <a:pt x="1486" y="964"/>
                </a:lnTo>
                <a:lnTo>
                  <a:pt x="1486" y="975"/>
                </a:lnTo>
                <a:lnTo>
                  <a:pt x="1484" y="970"/>
                </a:lnTo>
                <a:lnTo>
                  <a:pt x="1486" y="964"/>
                </a:lnTo>
                <a:lnTo>
                  <a:pt x="1459" y="129"/>
                </a:lnTo>
                <a:lnTo>
                  <a:pt x="1540" y="1075"/>
                </a:lnTo>
                <a:lnTo>
                  <a:pt x="1536" y="1073"/>
                </a:lnTo>
                <a:lnTo>
                  <a:pt x="1536" y="1069"/>
                </a:lnTo>
                <a:lnTo>
                  <a:pt x="1540" y="1064"/>
                </a:lnTo>
                <a:lnTo>
                  <a:pt x="1538" y="1066"/>
                </a:lnTo>
                <a:lnTo>
                  <a:pt x="1542" y="1064"/>
                </a:lnTo>
                <a:lnTo>
                  <a:pt x="1542" y="1069"/>
                </a:lnTo>
                <a:lnTo>
                  <a:pt x="1540" y="1075"/>
                </a:lnTo>
                <a:lnTo>
                  <a:pt x="1459" y="129"/>
                </a:lnTo>
                <a:lnTo>
                  <a:pt x="1542" y="1077"/>
                </a:lnTo>
                <a:lnTo>
                  <a:pt x="1544" y="1077"/>
                </a:lnTo>
                <a:lnTo>
                  <a:pt x="1544" y="1081"/>
                </a:lnTo>
                <a:lnTo>
                  <a:pt x="1544" y="1083"/>
                </a:lnTo>
                <a:lnTo>
                  <a:pt x="1542" y="1077"/>
                </a:lnTo>
                <a:lnTo>
                  <a:pt x="1459" y="129"/>
                </a:lnTo>
                <a:lnTo>
                  <a:pt x="1544" y="1006"/>
                </a:lnTo>
                <a:lnTo>
                  <a:pt x="1544" y="1004"/>
                </a:lnTo>
                <a:lnTo>
                  <a:pt x="1546" y="1004"/>
                </a:lnTo>
                <a:lnTo>
                  <a:pt x="1547" y="1002"/>
                </a:lnTo>
                <a:lnTo>
                  <a:pt x="1546" y="1004"/>
                </a:lnTo>
                <a:lnTo>
                  <a:pt x="1544" y="1006"/>
                </a:lnTo>
                <a:lnTo>
                  <a:pt x="1459" y="129"/>
                </a:lnTo>
                <a:lnTo>
                  <a:pt x="1549" y="1096"/>
                </a:lnTo>
                <a:lnTo>
                  <a:pt x="1546" y="1090"/>
                </a:lnTo>
                <a:lnTo>
                  <a:pt x="1547" y="1092"/>
                </a:lnTo>
                <a:lnTo>
                  <a:pt x="1549" y="1089"/>
                </a:lnTo>
                <a:lnTo>
                  <a:pt x="1549" y="1087"/>
                </a:lnTo>
                <a:lnTo>
                  <a:pt x="1549" y="1085"/>
                </a:lnTo>
                <a:lnTo>
                  <a:pt x="1546" y="1089"/>
                </a:lnTo>
                <a:lnTo>
                  <a:pt x="1544" y="1083"/>
                </a:lnTo>
                <a:lnTo>
                  <a:pt x="1546" y="1083"/>
                </a:lnTo>
                <a:lnTo>
                  <a:pt x="1546" y="1085"/>
                </a:lnTo>
                <a:lnTo>
                  <a:pt x="1547" y="1081"/>
                </a:lnTo>
                <a:lnTo>
                  <a:pt x="1549" y="1089"/>
                </a:lnTo>
                <a:lnTo>
                  <a:pt x="1549" y="1096"/>
                </a:lnTo>
                <a:lnTo>
                  <a:pt x="1459" y="129"/>
                </a:lnTo>
                <a:lnTo>
                  <a:pt x="1549" y="1042"/>
                </a:lnTo>
                <a:lnTo>
                  <a:pt x="1547" y="1046"/>
                </a:lnTo>
                <a:lnTo>
                  <a:pt x="1547" y="1044"/>
                </a:lnTo>
                <a:lnTo>
                  <a:pt x="1549" y="1042"/>
                </a:lnTo>
                <a:lnTo>
                  <a:pt x="1459" y="129"/>
                </a:lnTo>
                <a:lnTo>
                  <a:pt x="1536" y="948"/>
                </a:lnTo>
                <a:lnTo>
                  <a:pt x="1544" y="950"/>
                </a:lnTo>
                <a:lnTo>
                  <a:pt x="1549" y="948"/>
                </a:lnTo>
                <a:lnTo>
                  <a:pt x="1551" y="950"/>
                </a:lnTo>
                <a:lnTo>
                  <a:pt x="1553" y="952"/>
                </a:lnTo>
                <a:lnTo>
                  <a:pt x="1557" y="952"/>
                </a:lnTo>
                <a:lnTo>
                  <a:pt x="1557" y="958"/>
                </a:lnTo>
                <a:lnTo>
                  <a:pt x="1551" y="956"/>
                </a:lnTo>
                <a:lnTo>
                  <a:pt x="1547" y="956"/>
                </a:lnTo>
                <a:lnTo>
                  <a:pt x="1538" y="958"/>
                </a:lnTo>
                <a:lnTo>
                  <a:pt x="1538" y="954"/>
                </a:lnTo>
                <a:lnTo>
                  <a:pt x="1536" y="956"/>
                </a:lnTo>
                <a:lnTo>
                  <a:pt x="1536" y="954"/>
                </a:lnTo>
                <a:lnTo>
                  <a:pt x="1553" y="952"/>
                </a:lnTo>
                <a:lnTo>
                  <a:pt x="1536" y="952"/>
                </a:lnTo>
                <a:lnTo>
                  <a:pt x="1536" y="948"/>
                </a:lnTo>
                <a:lnTo>
                  <a:pt x="1459" y="129"/>
                </a:lnTo>
                <a:lnTo>
                  <a:pt x="1538" y="975"/>
                </a:lnTo>
                <a:lnTo>
                  <a:pt x="1540" y="977"/>
                </a:lnTo>
                <a:lnTo>
                  <a:pt x="1538" y="977"/>
                </a:lnTo>
                <a:lnTo>
                  <a:pt x="1538" y="975"/>
                </a:lnTo>
                <a:lnTo>
                  <a:pt x="1459" y="129"/>
                </a:lnTo>
                <a:lnTo>
                  <a:pt x="1536" y="975"/>
                </a:lnTo>
                <a:lnTo>
                  <a:pt x="1536" y="977"/>
                </a:lnTo>
                <a:lnTo>
                  <a:pt x="1534" y="977"/>
                </a:lnTo>
                <a:lnTo>
                  <a:pt x="1536" y="975"/>
                </a:lnTo>
                <a:lnTo>
                  <a:pt x="1459" y="129"/>
                </a:lnTo>
                <a:lnTo>
                  <a:pt x="1530" y="898"/>
                </a:lnTo>
                <a:lnTo>
                  <a:pt x="1530" y="900"/>
                </a:lnTo>
                <a:lnTo>
                  <a:pt x="1528" y="898"/>
                </a:lnTo>
                <a:lnTo>
                  <a:pt x="1530" y="898"/>
                </a:lnTo>
                <a:lnTo>
                  <a:pt x="1459" y="129"/>
                </a:lnTo>
                <a:lnTo>
                  <a:pt x="1517" y="996"/>
                </a:lnTo>
                <a:lnTo>
                  <a:pt x="1519" y="998"/>
                </a:lnTo>
                <a:lnTo>
                  <a:pt x="1522" y="1000"/>
                </a:lnTo>
                <a:lnTo>
                  <a:pt x="1524" y="1000"/>
                </a:lnTo>
                <a:lnTo>
                  <a:pt x="1524" y="998"/>
                </a:lnTo>
                <a:lnTo>
                  <a:pt x="1524" y="994"/>
                </a:lnTo>
                <a:lnTo>
                  <a:pt x="1526" y="987"/>
                </a:lnTo>
                <a:lnTo>
                  <a:pt x="1528" y="981"/>
                </a:lnTo>
                <a:lnTo>
                  <a:pt x="1532" y="981"/>
                </a:lnTo>
                <a:lnTo>
                  <a:pt x="1534" y="983"/>
                </a:lnTo>
                <a:lnTo>
                  <a:pt x="1532" y="989"/>
                </a:lnTo>
                <a:lnTo>
                  <a:pt x="1534" y="993"/>
                </a:lnTo>
                <a:lnTo>
                  <a:pt x="1536" y="991"/>
                </a:lnTo>
                <a:lnTo>
                  <a:pt x="1538" y="987"/>
                </a:lnTo>
                <a:lnTo>
                  <a:pt x="1540" y="983"/>
                </a:lnTo>
                <a:lnTo>
                  <a:pt x="1538" y="983"/>
                </a:lnTo>
                <a:lnTo>
                  <a:pt x="1540" y="981"/>
                </a:lnTo>
                <a:lnTo>
                  <a:pt x="1544" y="975"/>
                </a:lnTo>
                <a:lnTo>
                  <a:pt x="1544" y="970"/>
                </a:lnTo>
                <a:lnTo>
                  <a:pt x="1544" y="966"/>
                </a:lnTo>
                <a:lnTo>
                  <a:pt x="1542" y="970"/>
                </a:lnTo>
                <a:lnTo>
                  <a:pt x="1540" y="971"/>
                </a:lnTo>
                <a:lnTo>
                  <a:pt x="1538" y="968"/>
                </a:lnTo>
                <a:lnTo>
                  <a:pt x="1540" y="964"/>
                </a:lnTo>
                <a:lnTo>
                  <a:pt x="1538" y="966"/>
                </a:lnTo>
                <a:lnTo>
                  <a:pt x="1538" y="962"/>
                </a:lnTo>
                <a:lnTo>
                  <a:pt x="1555" y="962"/>
                </a:lnTo>
                <a:lnTo>
                  <a:pt x="1553" y="979"/>
                </a:lnTo>
                <a:lnTo>
                  <a:pt x="1549" y="996"/>
                </a:lnTo>
                <a:lnTo>
                  <a:pt x="1547" y="998"/>
                </a:lnTo>
                <a:lnTo>
                  <a:pt x="1547" y="996"/>
                </a:lnTo>
                <a:lnTo>
                  <a:pt x="1547" y="993"/>
                </a:lnTo>
                <a:lnTo>
                  <a:pt x="1547" y="987"/>
                </a:lnTo>
                <a:lnTo>
                  <a:pt x="1546" y="983"/>
                </a:lnTo>
                <a:lnTo>
                  <a:pt x="1544" y="985"/>
                </a:lnTo>
                <a:lnTo>
                  <a:pt x="1546" y="996"/>
                </a:lnTo>
                <a:lnTo>
                  <a:pt x="1546" y="1000"/>
                </a:lnTo>
                <a:lnTo>
                  <a:pt x="1544" y="1002"/>
                </a:lnTo>
                <a:lnTo>
                  <a:pt x="1542" y="1004"/>
                </a:lnTo>
                <a:lnTo>
                  <a:pt x="1532" y="1000"/>
                </a:lnTo>
                <a:lnTo>
                  <a:pt x="1530" y="1000"/>
                </a:lnTo>
                <a:lnTo>
                  <a:pt x="1530" y="1002"/>
                </a:lnTo>
                <a:lnTo>
                  <a:pt x="1532" y="1010"/>
                </a:lnTo>
                <a:lnTo>
                  <a:pt x="1532" y="1018"/>
                </a:lnTo>
                <a:lnTo>
                  <a:pt x="1530" y="1025"/>
                </a:lnTo>
                <a:lnTo>
                  <a:pt x="1528" y="1027"/>
                </a:lnTo>
                <a:lnTo>
                  <a:pt x="1528" y="1023"/>
                </a:lnTo>
                <a:lnTo>
                  <a:pt x="1528" y="1016"/>
                </a:lnTo>
                <a:lnTo>
                  <a:pt x="1526" y="1016"/>
                </a:lnTo>
                <a:lnTo>
                  <a:pt x="1524" y="1018"/>
                </a:lnTo>
                <a:lnTo>
                  <a:pt x="1522" y="1021"/>
                </a:lnTo>
                <a:lnTo>
                  <a:pt x="1522" y="1029"/>
                </a:lnTo>
                <a:lnTo>
                  <a:pt x="1521" y="1042"/>
                </a:lnTo>
                <a:lnTo>
                  <a:pt x="1522" y="1046"/>
                </a:lnTo>
                <a:lnTo>
                  <a:pt x="1522" y="1048"/>
                </a:lnTo>
                <a:lnTo>
                  <a:pt x="1521" y="1050"/>
                </a:lnTo>
                <a:lnTo>
                  <a:pt x="1519" y="1052"/>
                </a:lnTo>
                <a:lnTo>
                  <a:pt x="1517" y="1052"/>
                </a:lnTo>
                <a:lnTo>
                  <a:pt x="1515" y="1048"/>
                </a:lnTo>
                <a:lnTo>
                  <a:pt x="1511" y="1046"/>
                </a:lnTo>
                <a:lnTo>
                  <a:pt x="1507" y="1046"/>
                </a:lnTo>
                <a:lnTo>
                  <a:pt x="1505" y="1050"/>
                </a:lnTo>
                <a:lnTo>
                  <a:pt x="1503" y="1058"/>
                </a:lnTo>
                <a:lnTo>
                  <a:pt x="1499" y="1064"/>
                </a:lnTo>
                <a:lnTo>
                  <a:pt x="1496" y="1067"/>
                </a:lnTo>
                <a:lnTo>
                  <a:pt x="1494" y="1067"/>
                </a:lnTo>
                <a:lnTo>
                  <a:pt x="1496" y="1062"/>
                </a:lnTo>
                <a:lnTo>
                  <a:pt x="1498" y="1052"/>
                </a:lnTo>
                <a:lnTo>
                  <a:pt x="1496" y="1054"/>
                </a:lnTo>
                <a:lnTo>
                  <a:pt x="1492" y="1054"/>
                </a:lnTo>
                <a:lnTo>
                  <a:pt x="1490" y="1054"/>
                </a:lnTo>
                <a:lnTo>
                  <a:pt x="1488" y="1050"/>
                </a:lnTo>
                <a:lnTo>
                  <a:pt x="1490" y="1046"/>
                </a:lnTo>
                <a:lnTo>
                  <a:pt x="1492" y="1042"/>
                </a:lnTo>
                <a:lnTo>
                  <a:pt x="1496" y="1041"/>
                </a:lnTo>
                <a:lnTo>
                  <a:pt x="1501" y="1042"/>
                </a:lnTo>
                <a:lnTo>
                  <a:pt x="1505" y="1041"/>
                </a:lnTo>
                <a:lnTo>
                  <a:pt x="1505" y="1037"/>
                </a:lnTo>
                <a:lnTo>
                  <a:pt x="1505" y="1027"/>
                </a:lnTo>
                <a:lnTo>
                  <a:pt x="1505" y="1019"/>
                </a:lnTo>
                <a:lnTo>
                  <a:pt x="1507" y="1014"/>
                </a:lnTo>
                <a:lnTo>
                  <a:pt x="1505" y="1016"/>
                </a:lnTo>
                <a:lnTo>
                  <a:pt x="1499" y="1027"/>
                </a:lnTo>
                <a:lnTo>
                  <a:pt x="1498" y="1029"/>
                </a:lnTo>
                <a:lnTo>
                  <a:pt x="1498" y="1027"/>
                </a:lnTo>
                <a:lnTo>
                  <a:pt x="1496" y="1025"/>
                </a:lnTo>
                <a:lnTo>
                  <a:pt x="1494" y="1025"/>
                </a:lnTo>
                <a:lnTo>
                  <a:pt x="1496" y="1023"/>
                </a:lnTo>
                <a:lnTo>
                  <a:pt x="1499" y="1016"/>
                </a:lnTo>
                <a:lnTo>
                  <a:pt x="1501" y="1014"/>
                </a:lnTo>
                <a:lnTo>
                  <a:pt x="1503" y="1016"/>
                </a:lnTo>
                <a:lnTo>
                  <a:pt x="1505" y="1016"/>
                </a:lnTo>
                <a:lnTo>
                  <a:pt x="1507" y="1014"/>
                </a:lnTo>
                <a:lnTo>
                  <a:pt x="1513" y="1008"/>
                </a:lnTo>
                <a:lnTo>
                  <a:pt x="1517" y="1004"/>
                </a:lnTo>
                <a:lnTo>
                  <a:pt x="1515" y="1004"/>
                </a:lnTo>
                <a:lnTo>
                  <a:pt x="1494" y="1016"/>
                </a:lnTo>
                <a:lnTo>
                  <a:pt x="1486" y="1021"/>
                </a:lnTo>
                <a:lnTo>
                  <a:pt x="1490" y="1018"/>
                </a:lnTo>
                <a:lnTo>
                  <a:pt x="1490" y="1016"/>
                </a:lnTo>
                <a:lnTo>
                  <a:pt x="1496" y="1012"/>
                </a:lnTo>
                <a:lnTo>
                  <a:pt x="1511" y="1006"/>
                </a:lnTo>
                <a:lnTo>
                  <a:pt x="1513" y="1002"/>
                </a:lnTo>
                <a:lnTo>
                  <a:pt x="1515" y="996"/>
                </a:lnTo>
                <a:lnTo>
                  <a:pt x="1515" y="994"/>
                </a:lnTo>
                <a:lnTo>
                  <a:pt x="1517" y="994"/>
                </a:lnTo>
                <a:lnTo>
                  <a:pt x="1517" y="996"/>
                </a:lnTo>
                <a:lnTo>
                  <a:pt x="1459" y="129"/>
                </a:lnTo>
                <a:lnTo>
                  <a:pt x="1515" y="925"/>
                </a:lnTo>
                <a:lnTo>
                  <a:pt x="1517" y="925"/>
                </a:lnTo>
                <a:lnTo>
                  <a:pt x="1515" y="927"/>
                </a:lnTo>
                <a:lnTo>
                  <a:pt x="1515" y="925"/>
                </a:lnTo>
                <a:lnTo>
                  <a:pt x="1459" y="129"/>
                </a:lnTo>
                <a:lnTo>
                  <a:pt x="1507" y="943"/>
                </a:lnTo>
                <a:lnTo>
                  <a:pt x="1511" y="939"/>
                </a:lnTo>
                <a:lnTo>
                  <a:pt x="1511" y="937"/>
                </a:lnTo>
                <a:lnTo>
                  <a:pt x="1513" y="931"/>
                </a:lnTo>
                <a:lnTo>
                  <a:pt x="1515" y="935"/>
                </a:lnTo>
                <a:lnTo>
                  <a:pt x="1515" y="939"/>
                </a:lnTo>
                <a:lnTo>
                  <a:pt x="1515" y="943"/>
                </a:lnTo>
                <a:lnTo>
                  <a:pt x="1507" y="946"/>
                </a:lnTo>
                <a:lnTo>
                  <a:pt x="1507" y="943"/>
                </a:lnTo>
                <a:lnTo>
                  <a:pt x="1459" y="129"/>
                </a:lnTo>
                <a:lnTo>
                  <a:pt x="1507" y="962"/>
                </a:lnTo>
                <a:lnTo>
                  <a:pt x="1511" y="960"/>
                </a:lnTo>
                <a:lnTo>
                  <a:pt x="1513" y="958"/>
                </a:lnTo>
                <a:lnTo>
                  <a:pt x="1513" y="960"/>
                </a:lnTo>
                <a:lnTo>
                  <a:pt x="1515" y="958"/>
                </a:lnTo>
                <a:lnTo>
                  <a:pt x="1517" y="960"/>
                </a:lnTo>
                <a:lnTo>
                  <a:pt x="1513" y="962"/>
                </a:lnTo>
                <a:lnTo>
                  <a:pt x="1507" y="968"/>
                </a:lnTo>
                <a:lnTo>
                  <a:pt x="1503" y="973"/>
                </a:lnTo>
                <a:lnTo>
                  <a:pt x="1501" y="979"/>
                </a:lnTo>
                <a:lnTo>
                  <a:pt x="1494" y="983"/>
                </a:lnTo>
                <a:lnTo>
                  <a:pt x="1494" y="981"/>
                </a:lnTo>
                <a:lnTo>
                  <a:pt x="1496" y="979"/>
                </a:lnTo>
                <a:lnTo>
                  <a:pt x="1492" y="981"/>
                </a:lnTo>
                <a:lnTo>
                  <a:pt x="1490" y="981"/>
                </a:lnTo>
                <a:lnTo>
                  <a:pt x="1488" y="981"/>
                </a:lnTo>
                <a:lnTo>
                  <a:pt x="1490" y="979"/>
                </a:lnTo>
                <a:lnTo>
                  <a:pt x="1490" y="970"/>
                </a:lnTo>
                <a:lnTo>
                  <a:pt x="1488" y="975"/>
                </a:lnTo>
                <a:lnTo>
                  <a:pt x="1488" y="964"/>
                </a:lnTo>
                <a:lnTo>
                  <a:pt x="1486" y="964"/>
                </a:lnTo>
                <a:lnTo>
                  <a:pt x="1488" y="960"/>
                </a:lnTo>
                <a:lnTo>
                  <a:pt x="1492" y="960"/>
                </a:lnTo>
                <a:lnTo>
                  <a:pt x="1494" y="968"/>
                </a:lnTo>
                <a:lnTo>
                  <a:pt x="1499" y="971"/>
                </a:lnTo>
                <a:lnTo>
                  <a:pt x="1503" y="973"/>
                </a:lnTo>
                <a:lnTo>
                  <a:pt x="1505" y="971"/>
                </a:lnTo>
                <a:lnTo>
                  <a:pt x="1507" y="962"/>
                </a:lnTo>
                <a:lnTo>
                  <a:pt x="1459" y="129"/>
                </a:lnTo>
                <a:lnTo>
                  <a:pt x="1488" y="119"/>
                </a:lnTo>
                <a:lnTo>
                  <a:pt x="1488" y="121"/>
                </a:lnTo>
                <a:lnTo>
                  <a:pt x="1490" y="121"/>
                </a:lnTo>
                <a:lnTo>
                  <a:pt x="1488" y="119"/>
                </a:lnTo>
                <a:lnTo>
                  <a:pt x="1459" y="129"/>
                </a:lnTo>
                <a:lnTo>
                  <a:pt x="1432" y="92"/>
                </a:lnTo>
                <a:lnTo>
                  <a:pt x="1430" y="92"/>
                </a:lnTo>
                <a:lnTo>
                  <a:pt x="1428" y="94"/>
                </a:lnTo>
                <a:lnTo>
                  <a:pt x="1430" y="96"/>
                </a:lnTo>
                <a:lnTo>
                  <a:pt x="1430" y="94"/>
                </a:lnTo>
                <a:lnTo>
                  <a:pt x="1432" y="92"/>
                </a:lnTo>
                <a:lnTo>
                  <a:pt x="1459" y="129"/>
                </a:lnTo>
                <a:lnTo>
                  <a:pt x="1553" y="376"/>
                </a:lnTo>
                <a:lnTo>
                  <a:pt x="1546" y="426"/>
                </a:lnTo>
                <a:lnTo>
                  <a:pt x="1544" y="418"/>
                </a:lnTo>
                <a:lnTo>
                  <a:pt x="1544" y="422"/>
                </a:lnTo>
                <a:lnTo>
                  <a:pt x="1544" y="424"/>
                </a:lnTo>
                <a:lnTo>
                  <a:pt x="1544" y="422"/>
                </a:lnTo>
                <a:lnTo>
                  <a:pt x="1544" y="440"/>
                </a:lnTo>
                <a:lnTo>
                  <a:pt x="1546" y="445"/>
                </a:lnTo>
                <a:lnTo>
                  <a:pt x="1546" y="442"/>
                </a:lnTo>
                <a:lnTo>
                  <a:pt x="1546" y="440"/>
                </a:lnTo>
                <a:lnTo>
                  <a:pt x="1546" y="451"/>
                </a:lnTo>
                <a:lnTo>
                  <a:pt x="1547" y="461"/>
                </a:lnTo>
                <a:lnTo>
                  <a:pt x="1547" y="482"/>
                </a:lnTo>
                <a:lnTo>
                  <a:pt x="1547" y="486"/>
                </a:lnTo>
                <a:lnTo>
                  <a:pt x="1549" y="484"/>
                </a:lnTo>
                <a:lnTo>
                  <a:pt x="1549" y="488"/>
                </a:lnTo>
                <a:lnTo>
                  <a:pt x="1549" y="478"/>
                </a:lnTo>
                <a:lnTo>
                  <a:pt x="1551" y="491"/>
                </a:lnTo>
                <a:lnTo>
                  <a:pt x="1553" y="486"/>
                </a:lnTo>
                <a:lnTo>
                  <a:pt x="1553" y="480"/>
                </a:lnTo>
                <a:lnTo>
                  <a:pt x="1553" y="465"/>
                </a:lnTo>
                <a:lnTo>
                  <a:pt x="1551" y="445"/>
                </a:lnTo>
                <a:lnTo>
                  <a:pt x="1546" y="426"/>
                </a:lnTo>
                <a:lnTo>
                  <a:pt x="1555" y="374"/>
                </a:lnTo>
                <a:lnTo>
                  <a:pt x="1553" y="376"/>
                </a:lnTo>
                <a:lnTo>
                  <a:pt x="1459" y="129"/>
                </a:lnTo>
                <a:lnTo>
                  <a:pt x="1609" y="397"/>
                </a:lnTo>
                <a:lnTo>
                  <a:pt x="1609" y="386"/>
                </a:lnTo>
                <a:lnTo>
                  <a:pt x="1609" y="384"/>
                </a:lnTo>
                <a:lnTo>
                  <a:pt x="1605" y="372"/>
                </a:lnTo>
                <a:lnTo>
                  <a:pt x="1605" y="369"/>
                </a:lnTo>
                <a:lnTo>
                  <a:pt x="1603" y="372"/>
                </a:lnTo>
                <a:lnTo>
                  <a:pt x="1603" y="380"/>
                </a:lnTo>
                <a:lnTo>
                  <a:pt x="1605" y="390"/>
                </a:lnTo>
                <a:lnTo>
                  <a:pt x="1611" y="405"/>
                </a:lnTo>
                <a:lnTo>
                  <a:pt x="1609" y="397"/>
                </a:lnTo>
                <a:lnTo>
                  <a:pt x="1459" y="129"/>
                </a:lnTo>
                <a:lnTo>
                  <a:pt x="1618" y="943"/>
                </a:lnTo>
                <a:lnTo>
                  <a:pt x="1620" y="943"/>
                </a:lnTo>
                <a:lnTo>
                  <a:pt x="1624" y="943"/>
                </a:lnTo>
                <a:lnTo>
                  <a:pt x="1613" y="943"/>
                </a:lnTo>
                <a:lnTo>
                  <a:pt x="1618" y="943"/>
                </a:lnTo>
                <a:lnTo>
                  <a:pt x="1459" y="129"/>
                </a:lnTo>
                <a:lnTo>
                  <a:pt x="1551" y="524"/>
                </a:lnTo>
                <a:lnTo>
                  <a:pt x="1553" y="532"/>
                </a:lnTo>
                <a:lnTo>
                  <a:pt x="1553" y="528"/>
                </a:lnTo>
                <a:lnTo>
                  <a:pt x="1551" y="524"/>
                </a:lnTo>
                <a:lnTo>
                  <a:pt x="1459" y="129"/>
                </a:lnTo>
                <a:lnTo>
                  <a:pt x="1474" y="54"/>
                </a:lnTo>
                <a:lnTo>
                  <a:pt x="1473" y="52"/>
                </a:lnTo>
                <a:lnTo>
                  <a:pt x="1473" y="54"/>
                </a:lnTo>
                <a:lnTo>
                  <a:pt x="1474" y="54"/>
                </a:lnTo>
                <a:lnTo>
                  <a:pt x="1459" y="129"/>
                </a:lnTo>
                <a:lnTo>
                  <a:pt x="1419" y="42"/>
                </a:lnTo>
                <a:lnTo>
                  <a:pt x="1419" y="44"/>
                </a:lnTo>
                <a:lnTo>
                  <a:pt x="1421" y="44"/>
                </a:lnTo>
                <a:lnTo>
                  <a:pt x="1421" y="42"/>
                </a:lnTo>
                <a:lnTo>
                  <a:pt x="1419" y="42"/>
                </a:lnTo>
                <a:lnTo>
                  <a:pt x="1459" y="129"/>
                </a:lnTo>
                <a:lnTo>
                  <a:pt x="1417" y="34"/>
                </a:lnTo>
                <a:lnTo>
                  <a:pt x="1419" y="34"/>
                </a:lnTo>
                <a:lnTo>
                  <a:pt x="1421" y="33"/>
                </a:lnTo>
                <a:lnTo>
                  <a:pt x="1421" y="31"/>
                </a:lnTo>
                <a:lnTo>
                  <a:pt x="1421" y="29"/>
                </a:lnTo>
                <a:lnTo>
                  <a:pt x="1421" y="27"/>
                </a:lnTo>
                <a:lnTo>
                  <a:pt x="1419" y="27"/>
                </a:lnTo>
                <a:lnTo>
                  <a:pt x="1419" y="29"/>
                </a:lnTo>
                <a:lnTo>
                  <a:pt x="1417" y="29"/>
                </a:lnTo>
                <a:lnTo>
                  <a:pt x="1417" y="31"/>
                </a:lnTo>
                <a:lnTo>
                  <a:pt x="1417" y="33"/>
                </a:lnTo>
                <a:lnTo>
                  <a:pt x="1417" y="34"/>
                </a:lnTo>
                <a:lnTo>
                  <a:pt x="1459" y="129"/>
                </a:lnTo>
                <a:lnTo>
                  <a:pt x="1413" y="13"/>
                </a:lnTo>
                <a:lnTo>
                  <a:pt x="1415" y="15"/>
                </a:lnTo>
                <a:lnTo>
                  <a:pt x="1415" y="13"/>
                </a:lnTo>
                <a:lnTo>
                  <a:pt x="1417" y="11"/>
                </a:lnTo>
                <a:lnTo>
                  <a:pt x="1417" y="10"/>
                </a:lnTo>
                <a:lnTo>
                  <a:pt x="1417" y="8"/>
                </a:lnTo>
                <a:lnTo>
                  <a:pt x="1415" y="8"/>
                </a:lnTo>
                <a:lnTo>
                  <a:pt x="1415" y="6"/>
                </a:lnTo>
                <a:lnTo>
                  <a:pt x="1415" y="8"/>
                </a:lnTo>
                <a:lnTo>
                  <a:pt x="1415" y="6"/>
                </a:lnTo>
                <a:lnTo>
                  <a:pt x="1415" y="8"/>
                </a:lnTo>
                <a:lnTo>
                  <a:pt x="1413" y="10"/>
                </a:lnTo>
                <a:lnTo>
                  <a:pt x="1413" y="11"/>
                </a:lnTo>
                <a:lnTo>
                  <a:pt x="1413" y="13"/>
                </a:lnTo>
                <a:lnTo>
                  <a:pt x="1459" y="129"/>
                </a:lnTo>
                <a:lnTo>
                  <a:pt x="1426" y="15"/>
                </a:lnTo>
                <a:lnTo>
                  <a:pt x="1426" y="13"/>
                </a:lnTo>
                <a:lnTo>
                  <a:pt x="1426" y="11"/>
                </a:lnTo>
                <a:lnTo>
                  <a:pt x="1426" y="10"/>
                </a:lnTo>
                <a:lnTo>
                  <a:pt x="1425" y="11"/>
                </a:lnTo>
                <a:lnTo>
                  <a:pt x="1425" y="13"/>
                </a:lnTo>
                <a:lnTo>
                  <a:pt x="1425" y="15"/>
                </a:lnTo>
                <a:lnTo>
                  <a:pt x="1426" y="15"/>
                </a:lnTo>
                <a:lnTo>
                  <a:pt x="1459" y="129"/>
                </a:lnTo>
                <a:lnTo>
                  <a:pt x="1428" y="34"/>
                </a:lnTo>
                <a:lnTo>
                  <a:pt x="1428" y="36"/>
                </a:lnTo>
                <a:lnTo>
                  <a:pt x="1430" y="34"/>
                </a:lnTo>
                <a:lnTo>
                  <a:pt x="1430" y="33"/>
                </a:lnTo>
                <a:lnTo>
                  <a:pt x="1428" y="34"/>
                </a:lnTo>
                <a:lnTo>
                  <a:pt x="1459" y="129"/>
                </a:lnTo>
                <a:lnTo>
                  <a:pt x="1459" y="90"/>
                </a:lnTo>
                <a:lnTo>
                  <a:pt x="1459" y="88"/>
                </a:lnTo>
                <a:lnTo>
                  <a:pt x="1457" y="88"/>
                </a:lnTo>
                <a:lnTo>
                  <a:pt x="1459" y="90"/>
                </a:lnTo>
                <a:lnTo>
                  <a:pt x="1459" y="129"/>
                </a:lnTo>
                <a:lnTo>
                  <a:pt x="1480" y="65"/>
                </a:lnTo>
                <a:lnTo>
                  <a:pt x="1478" y="65"/>
                </a:lnTo>
                <a:lnTo>
                  <a:pt x="1478" y="67"/>
                </a:lnTo>
                <a:lnTo>
                  <a:pt x="1480" y="65"/>
                </a:lnTo>
                <a:lnTo>
                  <a:pt x="1459" y="129"/>
                </a:lnTo>
                <a:lnTo>
                  <a:pt x="1505" y="359"/>
                </a:lnTo>
                <a:lnTo>
                  <a:pt x="1503" y="351"/>
                </a:lnTo>
                <a:lnTo>
                  <a:pt x="1503" y="355"/>
                </a:lnTo>
                <a:lnTo>
                  <a:pt x="1505" y="359"/>
                </a:lnTo>
                <a:lnTo>
                  <a:pt x="1459" y="129"/>
                </a:lnTo>
                <a:lnTo>
                  <a:pt x="1434" y="40"/>
                </a:lnTo>
                <a:lnTo>
                  <a:pt x="1436" y="40"/>
                </a:lnTo>
                <a:lnTo>
                  <a:pt x="1436" y="38"/>
                </a:lnTo>
                <a:lnTo>
                  <a:pt x="1438" y="38"/>
                </a:lnTo>
                <a:lnTo>
                  <a:pt x="1436" y="36"/>
                </a:lnTo>
                <a:lnTo>
                  <a:pt x="1438" y="36"/>
                </a:lnTo>
                <a:lnTo>
                  <a:pt x="1438" y="34"/>
                </a:lnTo>
                <a:lnTo>
                  <a:pt x="1436" y="33"/>
                </a:lnTo>
                <a:lnTo>
                  <a:pt x="1438" y="33"/>
                </a:lnTo>
                <a:lnTo>
                  <a:pt x="1436" y="33"/>
                </a:lnTo>
                <a:lnTo>
                  <a:pt x="1434" y="33"/>
                </a:lnTo>
                <a:lnTo>
                  <a:pt x="1434" y="34"/>
                </a:lnTo>
                <a:lnTo>
                  <a:pt x="1432" y="36"/>
                </a:lnTo>
                <a:lnTo>
                  <a:pt x="1432" y="40"/>
                </a:lnTo>
                <a:lnTo>
                  <a:pt x="1434" y="40"/>
                </a:lnTo>
                <a:lnTo>
                  <a:pt x="1459" y="129"/>
                </a:lnTo>
                <a:lnTo>
                  <a:pt x="1440" y="77"/>
                </a:lnTo>
                <a:lnTo>
                  <a:pt x="1442" y="77"/>
                </a:lnTo>
                <a:lnTo>
                  <a:pt x="1442" y="75"/>
                </a:lnTo>
                <a:lnTo>
                  <a:pt x="1442" y="73"/>
                </a:lnTo>
                <a:lnTo>
                  <a:pt x="1440" y="73"/>
                </a:lnTo>
                <a:lnTo>
                  <a:pt x="1440" y="75"/>
                </a:lnTo>
                <a:lnTo>
                  <a:pt x="1440" y="77"/>
                </a:lnTo>
                <a:lnTo>
                  <a:pt x="1459" y="129"/>
                </a:lnTo>
                <a:lnTo>
                  <a:pt x="1448" y="59"/>
                </a:lnTo>
                <a:lnTo>
                  <a:pt x="1450" y="61"/>
                </a:lnTo>
                <a:lnTo>
                  <a:pt x="1451" y="61"/>
                </a:lnTo>
                <a:lnTo>
                  <a:pt x="1451" y="59"/>
                </a:lnTo>
                <a:lnTo>
                  <a:pt x="1451" y="58"/>
                </a:lnTo>
                <a:lnTo>
                  <a:pt x="1450" y="58"/>
                </a:lnTo>
                <a:lnTo>
                  <a:pt x="1448" y="58"/>
                </a:lnTo>
                <a:lnTo>
                  <a:pt x="1448" y="59"/>
                </a:lnTo>
                <a:lnTo>
                  <a:pt x="1459" y="129"/>
                </a:lnTo>
                <a:lnTo>
                  <a:pt x="1438" y="2"/>
                </a:lnTo>
                <a:lnTo>
                  <a:pt x="1436" y="2"/>
                </a:lnTo>
                <a:lnTo>
                  <a:pt x="1436" y="4"/>
                </a:lnTo>
                <a:lnTo>
                  <a:pt x="1438" y="2"/>
                </a:lnTo>
                <a:lnTo>
                  <a:pt x="1459" y="129"/>
                </a:lnTo>
                <a:lnTo>
                  <a:pt x="1442" y="54"/>
                </a:lnTo>
                <a:lnTo>
                  <a:pt x="1444" y="52"/>
                </a:lnTo>
                <a:lnTo>
                  <a:pt x="1444" y="50"/>
                </a:lnTo>
                <a:lnTo>
                  <a:pt x="1442" y="52"/>
                </a:lnTo>
                <a:lnTo>
                  <a:pt x="1442" y="54"/>
                </a:lnTo>
                <a:lnTo>
                  <a:pt x="1459" y="129"/>
                </a:lnTo>
                <a:lnTo>
                  <a:pt x="1544" y="981"/>
                </a:lnTo>
                <a:lnTo>
                  <a:pt x="1544" y="983"/>
                </a:lnTo>
                <a:lnTo>
                  <a:pt x="1546" y="981"/>
                </a:lnTo>
                <a:lnTo>
                  <a:pt x="1544" y="981"/>
                </a:lnTo>
                <a:lnTo>
                  <a:pt x="1459" y="129"/>
                </a:lnTo>
                <a:lnTo>
                  <a:pt x="40" y="461"/>
                </a:lnTo>
                <a:lnTo>
                  <a:pt x="40" y="463"/>
                </a:lnTo>
                <a:lnTo>
                  <a:pt x="42" y="459"/>
                </a:lnTo>
                <a:lnTo>
                  <a:pt x="40" y="461"/>
                </a:lnTo>
                <a:lnTo>
                  <a:pt x="1459" y="129"/>
                </a:lnTo>
                <a:lnTo>
                  <a:pt x="1609" y="369"/>
                </a:lnTo>
                <a:lnTo>
                  <a:pt x="1609" y="347"/>
                </a:lnTo>
                <a:lnTo>
                  <a:pt x="1609" y="349"/>
                </a:lnTo>
                <a:lnTo>
                  <a:pt x="1607" y="342"/>
                </a:lnTo>
                <a:lnTo>
                  <a:pt x="1605" y="336"/>
                </a:lnTo>
                <a:lnTo>
                  <a:pt x="1603" y="332"/>
                </a:lnTo>
                <a:lnTo>
                  <a:pt x="1601" y="332"/>
                </a:lnTo>
                <a:lnTo>
                  <a:pt x="1599" y="336"/>
                </a:lnTo>
                <a:lnTo>
                  <a:pt x="1601" y="353"/>
                </a:lnTo>
                <a:lnTo>
                  <a:pt x="1601" y="359"/>
                </a:lnTo>
                <a:lnTo>
                  <a:pt x="1601" y="346"/>
                </a:lnTo>
                <a:lnTo>
                  <a:pt x="1603" y="342"/>
                </a:lnTo>
                <a:lnTo>
                  <a:pt x="1605" y="347"/>
                </a:lnTo>
                <a:lnTo>
                  <a:pt x="1609" y="369"/>
                </a:lnTo>
                <a:lnTo>
                  <a:pt x="1459" y="129"/>
                </a:lnTo>
                <a:lnTo>
                  <a:pt x="1519" y="449"/>
                </a:lnTo>
                <a:lnTo>
                  <a:pt x="1517" y="407"/>
                </a:lnTo>
                <a:lnTo>
                  <a:pt x="1519" y="442"/>
                </a:lnTo>
                <a:lnTo>
                  <a:pt x="1519" y="449"/>
                </a:lnTo>
                <a:lnTo>
                  <a:pt x="1459" y="129"/>
                </a:lnTo>
                <a:lnTo>
                  <a:pt x="40" y="465"/>
                </a:lnTo>
                <a:lnTo>
                  <a:pt x="38" y="466"/>
                </a:lnTo>
                <a:lnTo>
                  <a:pt x="38" y="470"/>
                </a:lnTo>
                <a:lnTo>
                  <a:pt x="40" y="470"/>
                </a:lnTo>
                <a:lnTo>
                  <a:pt x="42" y="468"/>
                </a:lnTo>
                <a:lnTo>
                  <a:pt x="42" y="465"/>
                </a:lnTo>
                <a:lnTo>
                  <a:pt x="40" y="465"/>
                </a:lnTo>
                <a:lnTo>
                  <a:pt x="1459" y="129"/>
                </a:lnTo>
                <a:lnTo>
                  <a:pt x="1572" y="824"/>
                </a:lnTo>
                <a:lnTo>
                  <a:pt x="1570" y="818"/>
                </a:lnTo>
                <a:lnTo>
                  <a:pt x="1572" y="818"/>
                </a:lnTo>
                <a:lnTo>
                  <a:pt x="1574" y="818"/>
                </a:lnTo>
                <a:lnTo>
                  <a:pt x="1576" y="816"/>
                </a:lnTo>
                <a:lnTo>
                  <a:pt x="1574" y="814"/>
                </a:lnTo>
                <a:lnTo>
                  <a:pt x="1572" y="812"/>
                </a:lnTo>
                <a:lnTo>
                  <a:pt x="1570" y="812"/>
                </a:lnTo>
                <a:lnTo>
                  <a:pt x="1572" y="810"/>
                </a:lnTo>
                <a:lnTo>
                  <a:pt x="1576" y="802"/>
                </a:lnTo>
                <a:lnTo>
                  <a:pt x="1572" y="806"/>
                </a:lnTo>
                <a:lnTo>
                  <a:pt x="1569" y="810"/>
                </a:lnTo>
                <a:lnTo>
                  <a:pt x="1569" y="806"/>
                </a:lnTo>
                <a:lnTo>
                  <a:pt x="1569" y="802"/>
                </a:lnTo>
                <a:lnTo>
                  <a:pt x="1567" y="802"/>
                </a:lnTo>
                <a:lnTo>
                  <a:pt x="1567" y="806"/>
                </a:lnTo>
                <a:lnTo>
                  <a:pt x="1563" y="808"/>
                </a:lnTo>
                <a:lnTo>
                  <a:pt x="1565" y="810"/>
                </a:lnTo>
                <a:lnTo>
                  <a:pt x="1563" y="812"/>
                </a:lnTo>
                <a:lnTo>
                  <a:pt x="1559" y="814"/>
                </a:lnTo>
                <a:lnTo>
                  <a:pt x="1563" y="814"/>
                </a:lnTo>
                <a:lnTo>
                  <a:pt x="1563" y="816"/>
                </a:lnTo>
                <a:lnTo>
                  <a:pt x="1563" y="818"/>
                </a:lnTo>
                <a:lnTo>
                  <a:pt x="1563" y="820"/>
                </a:lnTo>
                <a:lnTo>
                  <a:pt x="1565" y="822"/>
                </a:lnTo>
                <a:lnTo>
                  <a:pt x="1567" y="822"/>
                </a:lnTo>
                <a:lnTo>
                  <a:pt x="1567" y="826"/>
                </a:lnTo>
                <a:lnTo>
                  <a:pt x="1569" y="826"/>
                </a:lnTo>
                <a:lnTo>
                  <a:pt x="1570" y="826"/>
                </a:lnTo>
                <a:lnTo>
                  <a:pt x="1572" y="826"/>
                </a:lnTo>
                <a:lnTo>
                  <a:pt x="1572" y="824"/>
                </a:lnTo>
                <a:lnTo>
                  <a:pt x="1459" y="129"/>
                </a:lnTo>
                <a:lnTo>
                  <a:pt x="1597" y="943"/>
                </a:lnTo>
                <a:lnTo>
                  <a:pt x="1592" y="943"/>
                </a:lnTo>
                <a:lnTo>
                  <a:pt x="1597" y="945"/>
                </a:lnTo>
                <a:lnTo>
                  <a:pt x="1597" y="943"/>
                </a:lnTo>
                <a:lnTo>
                  <a:pt x="1459" y="129"/>
                </a:lnTo>
                <a:lnTo>
                  <a:pt x="33" y="428"/>
                </a:lnTo>
                <a:lnTo>
                  <a:pt x="33" y="420"/>
                </a:lnTo>
                <a:lnTo>
                  <a:pt x="33" y="417"/>
                </a:lnTo>
                <a:lnTo>
                  <a:pt x="31" y="418"/>
                </a:lnTo>
                <a:lnTo>
                  <a:pt x="31" y="420"/>
                </a:lnTo>
                <a:lnTo>
                  <a:pt x="31" y="418"/>
                </a:lnTo>
                <a:lnTo>
                  <a:pt x="31" y="411"/>
                </a:lnTo>
                <a:lnTo>
                  <a:pt x="29" y="424"/>
                </a:lnTo>
                <a:lnTo>
                  <a:pt x="29" y="436"/>
                </a:lnTo>
                <a:lnTo>
                  <a:pt x="31" y="428"/>
                </a:lnTo>
                <a:lnTo>
                  <a:pt x="33" y="428"/>
                </a:lnTo>
                <a:lnTo>
                  <a:pt x="1459" y="129"/>
                </a:lnTo>
                <a:lnTo>
                  <a:pt x="1599" y="941"/>
                </a:lnTo>
                <a:lnTo>
                  <a:pt x="1597" y="943"/>
                </a:lnTo>
                <a:lnTo>
                  <a:pt x="1601" y="941"/>
                </a:lnTo>
                <a:lnTo>
                  <a:pt x="1599" y="941"/>
                </a:lnTo>
                <a:lnTo>
                  <a:pt x="1459" y="129"/>
                </a:lnTo>
                <a:lnTo>
                  <a:pt x="1559" y="793"/>
                </a:lnTo>
                <a:lnTo>
                  <a:pt x="1561" y="793"/>
                </a:lnTo>
                <a:lnTo>
                  <a:pt x="1561" y="795"/>
                </a:lnTo>
                <a:lnTo>
                  <a:pt x="1561" y="797"/>
                </a:lnTo>
                <a:lnTo>
                  <a:pt x="1563" y="799"/>
                </a:lnTo>
                <a:lnTo>
                  <a:pt x="1565" y="799"/>
                </a:lnTo>
                <a:lnTo>
                  <a:pt x="1565" y="797"/>
                </a:lnTo>
                <a:lnTo>
                  <a:pt x="1565" y="795"/>
                </a:lnTo>
                <a:lnTo>
                  <a:pt x="1565" y="793"/>
                </a:lnTo>
                <a:lnTo>
                  <a:pt x="1565" y="791"/>
                </a:lnTo>
                <a:lnTo>
                  <a:pt x="1567" y="789"/>
                </a:lnTo>
                <a:lnTo>
                  <a:pt x="1563" y="791"/>
                </a:lnTo>
                <a:lnTo>
                  <a:pt x="1563" y="789"/>
                </a:lnTo>
                <a:lnTo>
                  <a:pt x="1561" y="789"/>
                </a:lnTo>
                <a:lnTo>
                  <a:pt x="1561" y="791"/>
                </a:lnTo>
                <a:lnTo>
                  <a:pt x="1561" y="793"/>
                </a:lnTo>
                <a:lnTo>
                  <a:pt x="1559" y="793"/>
                </a:lnTo>
                <a:lnTo>
                  <a:pt x="1459" y="129"/>
                </a:lnTo>
                <a:lnTo>
                  <a:pt x="1567" y="849"/>
                </a:lnTo>
                <a:lnTo>
                  <a:pt x="1567" y="847"/>
                </a:lnTo>
                <a:lnTo>
                  <a:pt x="1565" y="849"/>
                </a:lnTo>
                <a:lnTo>
                  <a:pt x="1565" y="862"/>
                </a:lnTo>
                <a:lnTo>
                  <a:pt x="1561" y="889"/>
                </a:lnTo>
                <a:lnTo>
                  <a:pt x="1561" y="893"/>
                </a:lnTo>
                <a:lnTo>
                  <a:pt x="1563" y="891"/>
                </a:lnTo>
                <a:lnTo>
                  <a:pt x="1567" y="883"/>
                </a:lnTo>
                <a:lnTo>
                  <a:pt x="1569" y="881"/>
                </a:lnTo>
                <a:lnTo>
                  <a:pt x="1569" y="879"/>
                </a:lnTo>
                <a:lnTo>
                  <a:pt x="1567" y="872"/>
                </a:lnTo>
                <a:lnTo>
                  <a:pt x="1567" y="862"/>
                </a:lnTo>
                <a:lnTo>
                  <a:pt x="1567" y="849"/>
                </a:lnTo>
                <a:lnTo>
                  <a:pt x="1459" y="129"/>
                </a:lnTo>
                <a:lnTo>
                  <a:pt x="1547" y="1129"/>
                </a:lnTo>
                <a:lnTo>
                  <a:pt x="1547" y="1131"/>
                </a:lnTo>
                <a:lnTo>
                  <a:pt x="1549" y="1129"/>
                </a:lnTo>
                <a:lnTo>
                  <a:pt x="1547" y="1129"/>
                </a:lnTo>
                <a:lnTo>
                  <a:pt x="1459" y="129"/>
                </a:lnTo>
                <a:lnTo>
                  <a:pt x="11" y="461"/>
                </a:lnTo>
                <a:lnTo>
                  <a:pt x="13" y="445"/>
                </a:lnTo>
                <a:lnTo>
                  <a:pt x="10" y="461"/>
                </a:lnTo>
                <a:lnTo>
                  <a:pt x="10" y="470"/>
                </a:lnTo>
                <a:lnTo>
                  <a:pt x="11" y="470"/>
                </a:lnTo>
                <a:lnTo>
                  <a:pt x="11" y="461"/>
                </a:lnTo>
                <a:lnTo>
                  <a:pt x="1459" y="129"/>
                </a:lnTo>
                <a:lnTo>
                  <a:pt x="2" y="626"/>
                </a:lnTo>
                <a:lnTo>
                  <a:pt x="0" y="618"/>
                </a:lnTo>
                <a:lnTo>
                  <a:pt x="0" y="628"/>
                </a:lnTo>
                <a:lnTo>
                  <a:pt x="2" y="628"/>
                </a:lnTo>
                <a:lnTo>
                  <a:pt x="2" y="626"/>
                </a:lnTo>
                <a:lnTo>
                  <a:pt x="1459" y="129"/>
                </a:lnTo>
                <a:lnTo>
                  <a:pt x="1572" y="862"/>
                </a:lnTo>
                <a:lnTo>
                  <a:pt x="1574" y="862"/>
                </a:lnTo>
                <a:lnTo>
                  <a:pt x="1576" y="862"/>
                </a:lnTo>
                <a:lnTo>
                  <a:pt x="1578" y="858"/>
                </a:lnTo>
                <a:lnTo>
                  <a:pt x="1574" y="850"/>
                </a:lnTo>
                <a:lnTo>
                  <a:pt x="1572" y="850"/>
                </a:lnTo>
                <a:lnTo>
                  <a:pt x="1572" y="852"/>
                </a:lnTo>
                <a:lnTo>
                  <a:pt x="1570" y="856"/>
                </a:lnTo>
                <a:lnTo>
                  <a:pt x="1570" y="862"/>
                </a:lnTo>
                <a:lnTo>
                  <a:pt x="1572" y="862"/>
                </a:lnTo>
                <a:lnTo>
                  <a:pt x="1459" y="129"/>
                </a:lnTo>
                <a:lnTo>
                  <a:pt x="1570" y="693"/>
                </a:lnTo>
                <a:lnTo>
                  <a:pt x="1570" y="691"/>
                </a:lnTo>
                <a:lnTo>
                  <a:pt x="1569" y="691"/>
                </a:lnTo>
                <a:lnTo>
                  <a:pt x="1567" y="699"/>
                </a:lnTo>
                <a:lnTo>
                  <a:pt x="1569" y="701"/>
                </a:lnTo>
                <a:lnTo>
                  <a:pt x="1572" y="705"/>
                </a:lnTo>
                <a:lnTo>
                  <a:pt x="1572" y="703"/>
                </a:lnTo>
                <a:lnTo>
                  <a:pt x="1570" y="699"/>
                </a:lnTo>
                <a:lnTo>
                  <a:pt x="1569" y="695"/>
                </a:lnTo>
                <a:lnTo>
                  <a:pt x="1570" y="693"/>
                </a:lnTo>
                <a:lnTo>
                  <a:pt x="1459" y="129"/>
                </a:lnTo>
                <a:lnTo>
                  <a:pt x="1565" y="1137"/>
                </a:lnTo>
                <a:lnTo>
                  <a:pt x="1567" y="1133"/>
                </a:lnTo>
                <a:lnTo>
                  <a:pt x="1565" y="1135"/>
                </a:lnTo>
                <a:lnTo>
                  <a:pt x="1565" y="1137"/>
                </a:lnTo>
                <a:lnTo>
                  <a:pt x="1459" y="129"/>
                </a:lnTo>
                <a:close/>
              </a:path>
            </a:pathLst>
          </a:custGeom>
          <a:solidFill>
            <a:schemeClr val="bg2">
              <a:tint val="9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ja-JP" altLang="en-US">
              <a:effectLst>
                <a:outerShdw blurRad="50800" dist="50800" dir="5400000" algn="tl" rotWithShape="0">
                  <a:srgbClr val="000000">
                    <a:alpha val="30000"/>
                  </a:srgbClr>
                </a:outerShdw>
              </a:effectLst>
            </a:endParaRPr>
          </a:p>
        </p:txBody>
      </p:sp>
      <p:sp>
        <p:nvSpPr>
          <p:cNvPr id="25" name="タイトル プレースホルダ 24"/>
          <p:cNvSpPr>
            <a:spLocks noGrp="1"/>
          </p:cNvSpPr>
          <p:nvPr>
            <p:ph type="title"/>
          </p:nvPr>
        </p:nvSpPr>
        <p:spPr>
          <a:xfrm>
            <a:off x="457200" y="274638"/>
            <a:ext cx="8229600" cy="1143000"/>
          </a:xfrm>
          <a:prstGeom prst="rect">
            <a:avLst/>
          </a:prstGeom>
        </p:spPr>
        <p:txBody>
          <a:bodyPr vert="horz" rtlCol="0" anchor="ctr">
            <a:normAutofit/>
          </a:bodyPr>
          <a:lstStyle/>
          <a:p>
            <a:r>
              <a:rPr kumimoji="0" lang="ja-JP" altLang="en-US"/>
              <a:t>マスタ タイトルの書式設定</a:t>
            </a:r>
            <a:endParaRPr kumimoji="0" lang="en-US"/>
          </a:p>
        </p:txBody>
      </p:sp>
      <p:sp>
        <p:nvSpPr>
          <p:cNvPr id="3" name="テキスト プレースホルダ 2"/>
          <p:cNvSpPr>
            <a:spLocks noGrp="1"/>
          </p:cNvSpPr>
          <p:nvPr>
            <p:ph type="body" idx="1"/>
          </p:nvPr>
        </p:nvSpPr>
        <p:spPr>
          <a:xfrm>
            <a:off x="457200" y="1500174"/>
            <a:ext cx="8229600" cy="4525963"/>
          </a:xfrm>
          <a:prstGeom prst="rect">
            <a:avLst/>
          </a:prstGeom>
        </p:spPr>
        <p:txBody>
          <a:bodyPr vert="horz" rtlCol="0">
            <a:normAutofit/>
          </a:bodyPr>
          <a:lstStyle/>
          <a:p>
            <a:pPr lvl="0" eaLnBrk="1" latinLnBrk="0" hangingPunct="1"/>
            <a:r>
              <a:rPr kumimoji="0" lang="ja-JP" altLang="en-US"/>
              <a:t>マスタ テキストの書式設定</a:t>
            </a:r>
          </a:p>
          <a:p>
            <a:pPr lvl="1" eaLnBrk="1" latinLnBrk="0" hangingPunct="1"/>
            <a:r>
              <a:rPr kumimoji="0" lang="ja-JP" altLang="en-US"/>
              <a:t>第 </a:t>
            </a:r>
            <a:r>
              <a:rPr kumimoji="0" lang="en-US" altLang="ja-JP"/>
              <a:t>2 </a:t>
            </a:r>
            <a:r>
              <a:rPr kumimoji="0" lang="ja-JP" altLang="en-US"/>
              <a:t>レベル</a:t>
            </a:r>
          </a:p>
          <a:p>
            <a:pPr lvl="2" eaLnBrk="1" latinLnBrk="0" hangingPunct="1"/>
            <a:r>
              <a:rPr kumimoji="0" lang="ja-JP" altLang="en-US"/>
              <a:t>第 </a:t>
            </a:r>
            <a:r>
              <a:rPr kumimoji="0" lang="en-US" altLang="ja-JP"/>
              <a:t>3 </a:t>
            </a:r>
            <a:r>
              <a:rPr kumimoji="0" lang="ja-JP" altLang="en-US"/>
              <a:t>レベル</a:t>
            </a:r>
          </a:p>
          <a:p>
            <a:pPr lvl="3" eaLnBrk="1" latinLnBrk="0" hangingPunct="1"/>
            <a:r>
              <a:rPr kumimoji="0" lang="ja-JP" altLang="en-US"/>
              <a:t>第 </a:t>
            </a:r>
            <a:r>
              <a:rPr kumimoji="0" lang="en-US" altLang="ja-JP"/>
              <a:t>4 </a:t>
            </a:r>
            <a:r>
              <a:rPr kumimoji="0" lang="ja-JP" altLang="en-US"/>
              <a:t>レベル</a:t>
            </a:r>
          </a:p>
          <a:p>
            <a:pPr lvl="4" eaLnBrk="1" latinLnBrk="0" hangingPunct="1"/>
            <a:r>
              <a:rPr kumimoji="0" lang="ja-JP" altLang="en-US"/>
              <a:t>第 </a:t>
            </a:r>
            <a:r>
              <a:rPr kumimoji="0" lang="en-US" altLang="ja-JP"/>
              <a:t>5 </a:t>
            </a:r>
            <a:r>
              <a:rPr kumimoji="0" lang="ja-JP" altLang="en-US"/>
              <a:t>レベル</a:t>
            </a:r>
            <a:endParaRPr kumimoji="0" lang="en-US"/>
          </a:p>
        </p:txBody>
      </p:sp>
      <p:sp>
        <p:nvSpPr>
          <p:cNvPr id="17" name="日付プレースホルダ 16"/>
          <p:cNvSpPr>
            <a:spLocks noGrp="1"/>
          </p:cNvSpPr>
          <p:nvPr>
            <p:ph type="dt" sz="half" idx="2"/>
          </p:nvPr>
        </p:nvSpPr>
        <p:spPr>
          <a:xfrm>
            <a:off x="457200" y="6356350"/>
            <a:ext cx="2133600" cy="365125"/>
          </a:xfrm>
          <a:prstGeom prst="rect">
            <a:avLst/>
          </a:prstGeom>
        </p:spPr>
        <p:txBody>
          <a:bodyPr vert="horz" rtlCol="0" anchor="ctr"/>
          <a:lstStyle>
            <a:lvl1pPr marL="0" marR="0" indent="0" algn="ctr" defTabSz="914400" rtl="0" eaLnBrk="1" fontAlgn="auto" latinLnBrk="0" hangingPunct="1">
              <a:lnSpc>
                <a:spcPct val="100000"/>
              </a:lnSpc>
              <a:spcBef>
                <a:spcPts val="0"/>
              </a:spcBef>
              <a:spcAft>
                <a:spcPts val="0"/>
              </a:spcAft>
              <a:buClrTx/>
              <a:buSzTx/>
              <a:buFontTx/>
              <a:buNone/>
              <a:tabLst/>
              <a:defRPr kumimoji="0" sz="1200">
                <a:solidFill>
                  <a:schemeClr val="tx2"/>
                </a:solidFill>
              </a:defRPr>
            </a:lvl1pPr>
          </a:lstStyle>
          <a:p>
            <a:r>
              <a:rPr kumimoji="1" lang="en-US" altLang="ja-JP" dirty="0"/>
              <a:t>2022/3/16</a:t>
            </a:r>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rtlCol="0" anchor="ctr"/>
          <a:lstStyle>
            <a:lvl1pPr marL="0" marR="0" indent="0" algn="ctr" defTabSz="914400" rtl="0" eaLnBrk="1" fontAlgn="auto" latinLnBrk="0" hangingPunct="1">
              <a:lnSpc>
                <a:spcPct val="100000"/>
              </a:lnSpc>
              <a:spcBef>
                <a:spcPts val="0"/>
              </a:spcBef>
              <a:spcAft>
                <a:spcPts val="0"/>
              </a:spcAft>
              <a:buClrTx/>
              <a:buSzTx/>
              <a:buFontTx/>
              <a:buNone/>
              <a:tabLst/>
              <a:defRPr kumimoji="0" sz="1200" baseline="0">
                <a:solidFill>
                  <a:schemeClr val="tx2"/>
                </a:solidFill>
              </a:defRPr>
            </a:lvl1pPr>
          </a:lstStyle>
          <a:p>
            <a:r>
              <a:rPr kumimoji="1" lang="en-US" altLang="ja-JP" dirty="0"/>
              <a:t>2022</a:t>
            </a:r>
            <a:r>
              <a:rPr kumimoji="1" lang="ja-JP" altLang="en-US"/>
              <a:t>年</a:t>
            </a:r>
            <a:r>
              <a:rPr kumimoji="1" lang="en-US" altLang="ja-JP" dirty="0"/>
              <a:t>S</a:t>
            </a:r>
            <a:r>
              <a:rPr kumimoji="1" lang="ja-JP" altLang="en-US"/>
              <a:t>セメスター説明会</a:t>
            </a:r>
          </a:p>
        </p:txBody>
      </p:sp>
      <p:sp>
        <p:nvSpPr>
          <p:cNvPr id="12" name="スライド番号プレースホルダ 11"/>
          <p:cNvSpPr>
            <a:spLocks noGrp="1"/>
          </p:cNvSpPr>
          <p:nvPr>
            <p:ph type="sldNum" sz="quarter" idx="4"/>
          </p:nvPr>
        </p:nvSpPr>
        <p:spPr>
          <a:xfrm>
            <a:off x="6553200" y="6356350"/>
            <a:ext cx="2133600" cy="365125"/>
          </a:xfrm>
          <a:prstGeom prst="rect">
            <a:avLst/>
          </a:prstGeom>
        </p:spPr>
        <p:txBody>
          <a:bodyPr vert="horz" rtlCol="0" anchor="ctr"/>
          <a:lstStyle>
            <a:lvl1pPr algn="ctr" eaLnBrk="1" latinLnBrk="0" hangingPunct="1">
              <a:defRPr kumimoji="0" sz="1200">
                <a:solidFill>
                  <a:schemeClr val="tx2"/>
                </a:solidFill>
              </a:defRPr>
            </a:lvl1pPr>
          </a:lstStyle>
          <a:p>
            <a:fld id="{EDF77D8D-9987-453A-9A05-EB91CA595C68}" type="slidenum">
              <a:rPr kumimoji="1" lang="ja-JP" altLang="en-US" smtClean="0"/>
              <a:pPr/>
              <a:t>‹#›</a:t>
            </a:fld>
            <a:endParaRPr kumimoji="1" lang="ja-JP"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ctr" rtl="0" eaLnBrk="1" latinLnBrk="0" hangingPunct="1">
        <a:spcBef>
          <a:spcPct val="0"/>
        </a:spcBef>
        <a:buNone/>
        <a:defRPr kumimoji="1" sz="4400" baseline="0">
          <a:gradFill flip="none" rotWithShape="1">
            <a:gsLst>
              <a:gs pos="60000">
                <a:schemeClr val="tx2"/>
              </a:gs>
              <a:gs pos="100000">
                <a:schemeClr val="tx2">
                  <a:tint val="20000"/>
                </a:schemeClr>
              </a:gs>
            </a:gsLst>
            <a:lin ang="5400000" scaled="1"/>
            <a:tileRect/>
          </a:gradFill>
          <a:effectLst>
            <a:outerShdw blurRad="127000" algn="tl" rotWithShape="0">
              <a:schemeClr val="bg1">
                <a:alpha val="90000"/>
              </a:schemeClr>
            </a:outerShdw>
          </a:effectLst>
          <a:latin typeface="+mj-lt"/>
          <a:ea typeface="+mj-ea"/>
          <a:cs typeface="+mj-cs"/>
        </a:defRPr>
      </a:lvl1pPr>
    </p:titleStyle>
    <p:bodyStyle>
      <a:lvl1pPr marL="342900" indent="-342900" algn="l" rtl="0" eaLnBrk="1" latinLnBrk="0" hangingPunct="1">
        <a:spcBef>
          <a:spcPct val="20000"/>
        </a:spcBef>
        <a:buClr>
          <a:schemeClr val="accent1">
            <a:shade val="75000"/>
          </a:schemeClr>
        </a:buClr>
        <a:buSzPct val="60000"/>
        <a:buFont typeface="Wingdings"/>
        <a:buChar char="u"/>
        <a:defRPr kumimoji="1" sz="3200" baseline="0">
          <a:solidFill>
            <a:schemeClr val="tx2"/>
          </a:solidFill>
          <a:latin typeface="+mn-lt"/>
          <a:ea typeface="+mn-ea"/>
          <a:cs typeface="+mn-cs"/>
        </a:defRPr>
      </a:lvl1pPr>
      <a:lvl2pPr marL="742950" indent="-285750" algn="l" rtl="0" eaLnBrk="1" latinLnBrk="0" hangingPunct="1">
        <a:spcBef>
          <a:spcPct val="20000"/>
        </a:spcBef>
        <a:buClr>
          <a:schemeClr val="tx2">
            <a:tint val="75000"/>
          </a:schemeClr>
        </a:buClr>
        <a:buSzPct val="55000"/>
        <a:buFont typeface="Wingdings"/>
        <a:buChar char="u"/>
        <a:defRPr kumimoji="1" sz="2800" baseline="0">
          <a:solidFill>
            <a:schemeClr val="tx2"/>
          </a:solidFill>
          <a:latin typeface="+mn-lt"/>
          <a:ea typeface="+mn-ea"/>
          <a:cs typeface="+mn-cs"/>
        </a:defRPr>
      </a:lvl2pPr>
      <a:lvl3pPr marL="1143000" indent="-228600" algn="l" rtl="0" eaLnBrk="1" latinLnBrk="0" hangingPunct="1">
        <a:spcBef>
          <a:spcPct val="20000"/>
        </a:spcBef>
        <a:buClr>
          <a:schemeClr val="accent4">
            <a:shade val="75000"/>
          </a:schemeClr>
        </a:buClr>
        <a:buSzPct val="55000"/>
        <a:buFont typeface="Wingdings"/>
        <a:buChar char="u"/>
        <a:defRPr kumimoji="1" sz="2400" baseline="0">
          <a:solidFill>
            <a:schemeClr val="tx2"/>
          </a:solidFill>
          <a:latin typeface="+mn-lt"/>
          <a:ea typeface="+mn-ea"/>
          <a:cs typeface="+mn-cs"/>
        </a:defRPr>
      </a:lvl3pPr>
      <a:lvl4pPr marL="1600200" indent="-228600" algn="l" rtl="0" eaLnBrk="1" latinLnBrk="0" hangingPunct="1">
        <a:spcBef>
          <a:spcPct val="20000"/>
        </a:spcBef>
        <a:buClr>
          <a:schemeClr val="accent2">
            <a:shade val="75000"/>
          </a:schemeClr>
        </a:buClr>
        <a:buSzPct val="50000"/>
        <a:buFont typeface="Wingdings"/>
        <a:buChar char="u"/>
        <a:defRPr kumimoji="1" sz="2000" baseline="0">
          <a:solidFill>
            <a:schemeClr val="tx2"/>
          </a:solidFill>
          <a:latin typeface="+mn-lt"/>
          <a:ea typeface="+mn-ea"/>
          <a:cs typeface="+mn-cs"/>
        </a:defRPr>
      </a:lvl4pPr>
      <a:lvl5pPr marL="2057400" indent="-228600" algn="l" rtl="0" eaLnBrk="1" latinLnBrk="0" hangingPunct="1">
        <a:spcBef>
          <a:spcPct val="20000"/>
        </a:spcBef>
        <a:buClr>
          <a:schemeClr val="accent5">
            <a:shade val="75000"/>
          </a:schemeClr>
        </a:buClr>
        <a:buSzPct val="45000"/>
        <a:buFont typeface="Wingdings"/>
        <a:buChar char="u"/>
        <a:defRPr kumimoji="1" sz="2000" baseline="0">
          <a:solidFill>
            <a:schemeClr val="tx2"/>
          </a:solidFill>
          <a:latin typeface="+mn-lt"/>
          <a:ea typeface="+mn-ea"/>
          <a:cs typeface="+mn-cs"/>
        </a:defRPr>
      </a:lvl5pPr>
      <a:lvl6pPr marL="2514600" indent="-228600" algn="l" rtl="0" eaLnBrk="1" latinLnBrk="0" hangingPunct="1">
        <a:spcBef>
          <a:spcPct val="20000"/>
        </a:spcBef>
        <a:buClr>
          <a:schemeClr val="accent6">
            <a:shade val="75000"/>
          </a:schemeClr>
        </a:buClr>
        <a:buSzPct val="60000"/>
        <a:buFont typeface="Wingdings"/>
        <a:buChar char="u"/>
        <a:defRPr kumimoji="1" sz="2000">
          <a:solidFill>
            <a:schemeClr val="tx2"/>
          </a:solidFill>
          <a:latin typeface="+mn-lt"/>
          <a:ea typeface="+mn-ea"/>
          <a:cs typeface="+mn-cs"/>
        </a:defRPr>
      </a:lvl6pPr>
      <a:lvl7pPr marL="2971800" indent="-228600" algn="l" rtl="0" eaLnBrk="1" latinLnBrk="0" hangingPunct="1">
        <a:spcBef>
          <a:spcPct val="20000"/>
        </a:spcBef>
        <a:buClr>
          <a:schemeClr val="accent1"/>
        </a:buClr>
        <a:buSzPct val="50000"/>
        <a:buFont typeface="Wingdings"/>
        <a:buChar char="u"/>
        <a:defRPr kumimoji="1" sz="2000">
          <a:solidFill>
            <a:schemeClr val="tx2"/>
          </a:solidFill>
          <a:latin typeface="+mn-lt"/>
          <a:ea typeface="+mn-ea"/>
          <a:cs typeface="+mn-cs"/>
        </a:defRPr>
      </a:lvl7pPr>
      <a:lvl8pPr marL="3429000" indent="-228600" algn="l" rtl="0" eaLnBrk="1" latinLnBrk="0" hangingPunct="1">
        <a:spcBef>
          <a:spcPct val="20000"/>
        </a:spcBef>
        <a:buClr>
          <a:schemeClr val="tx2">
            <a:tint val="50000"/>
          </a:schemeClr>
        </a:buClr>
        <a:buSzPct val="50000"/>
        <a:buFont typeface="Wingdings"/>
        <a:buChar char="u"/>
        <a:defRPr kumimoji="1" sz="2000">
          <a:solidFill>
            <a:schemeClr val="tx2"/>
          </a:solidFill>
          <a:latin typeface="+mn-lt"/>
          <a:ea typeface="+mn-ea"/>
          <a:cs typeface="+mn-cs"/>
        </a:defRPr>
      </a:lvl8pPr>
      <a:lvl9pPr marL="3886200" indent="-228600" algn="l" rtl="0" eaLnBrk="1" latinLnBrk="0" hangingPunct="1">
        <a:spcBef>
          <a:spcPct val="20000"/>
        </a:spcBef>
        <a:buClr>
          <a:schemeClr val="accent4"/>
        </a:buClr>
        <a:buSzPct val="50000"/>
        <a:buFont typeface="Wingdings"/>
        <a:buChar char="u"/>
        <a:defRPr kumimoji="1" sz="2000">
          <a:solidFill>
            <a:schemeClr val="tx2"/>
          </a:solidFill>
          <a:latin typeface="+mn-lt"/>
          <a:ea typeface="+mn-ea"/>
          <a:cs typeface="+mn-cs"/>
        </a:defRPr>
      </a:lvl9pPr>
    </p:bodyStyle>
    <p:otherStyle>
      <a:lvl1pPr marL="0" algn="l" rtl="0" eaLnBrk="1" latinLnBrk="0" hangingPunct="1">
        <a:defRPr kumimoji="1">
          <a:solidFill>
            <a:schemeClr val="tx1"/>
          </a:solidFill>
          <a:latin typeface="+mn-lt"/>
          <a:ea typeface="+mn-ea"/>
          <a:cs typeface="+mn-cs"/>
        </a:defRPr>
      </a:lvl1pPr>
      <a:lvl2pPr marL="457200" algn="l" rtl="0" eaLnBrk="1" latinLnBrk="0" hangingPunct="1">
        <a:defRPr kumimoji="1">
          <a:solidFill>
            <a:schemeClr val="tx1"/>
          </a:solidFill>
          <a:latin typeface="+mn-lt"/>
          <a:ea typeface="+mn-ea"/>
          <a:cs typeface="+mn-cs"/>
        </a:defRPr>
      </a:lvl2pPr>
      <a:lvl3pPr marL="914400" algn="l" rtl="0" eaLnBrk="1" latinLnBrk="0" hangingPunct="1">
        <a:defRPr kumimoji="1">
          <a:solidFill>
            <a:schemeClr val="tx1"/>
          </a:solidFill>
          <a:latin typeface="+mn-lt"/>
          <a:ea typeface="+mn-ea"/>
          <a:cs typeface="+mn-cs"/>
        </a:defRPr>
      </a:lvl3pPr>
      <a:lvl4pPr marL="1371600" algn="l" rtl="0" eaLnBrk="1" latinLnBrk="0" hangingPunct="1">
        <a:defRPr kumimoji="1">
          <a:solidFill>
            <a:schemeClr val="tx1"/>
          </a:solidFill>
          <a:latin typeface="+mn-lt"/>
          <a:ea typeface="+mn-ea"/>
          <a:cs typeface="+mn-cs"/>
        </a:defRPr>
      </a:lvl4pPr>
      <a:lvl5pPr marL="1828800" algn="l" rtl="0" eaLnBrk="1" latinLnBrk="0" hangingPunct="1">
        <a:defRPr kumimoji="1">
          <a:solidFill>
            <a:schemeClr val="tx1"/>
          </a:solidFill>
          <a:latin typeface="+mn-lt"/>
          <a:ea typeface="+mn-ea"/>
          <a:cs typeface="+mn-cs"/>
        </a:defRPr>
      </a:lvl5pPr>
      <a:lvl6pPr marL="2286000" algn="l" rtl="0" eaLnBrk="1" latinLnBrk="0" hangingPunct="1">
        <a:defRPr kumimoji="1">
          <a:solidFill>
            <a:schemeClr val="tx1"/>
          </a:solidFill>
          <a:latin typeface="+mn-lt"/>
          <a:ea typeface="+mn-ea"/>
          <a:cs typeface="+mn-cs"/>
        </a:defRPr>
      </a:lvl6pPr>
      <a:lvl7pPr marL="2743200" algn="l" rtl="0" eaLnBrk="1" latinLnBrk="0" hangingPunct="1">
        <a:defRPr kumimoji="1">
          <a:solidFill>
            <a:schemeClr val="tx1"/>
          </a:solidFill>
          <a:latin typeface="+mn-lt"/>
          <a:ea typeface="+mn-ea"/>
          <a:cs typeface="+mn-cs"/>
        </a:defRPr>
      </a:lvl7pPr>
      <a:lvl8pPr marL="3200400" algn="l" rtl="0" eaLnBrk="1" latinLnBrk="0" hangingPunct="1">
        <a:defRPr kumimoji="1">
          <a:solidFill>
            <a:schemeClr val="tx1"/>
          </a:solidFill>
          <a:latin typeface="+mn-lt"/>
          <a:ea typeface="+mn-ea"/>
          <a:cs typeface="+mn-cs"/>
        </a:defRPr>
      </a:lvl8pPr>
      <a:lvl9pPr marL="3657600" algn="l" rtl="0" eaLnBrk="1" latinLnBrk="0" hangingPunct="1">
        <a:defRPr kumimoji="1">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u-tokyo-ac-jp.zoom.us/profile" TargetMode="External"/><Relationship Id="rId3" Type="http://schemas.openxmlformats.org/officeDocument/2006/relationships/hyperlink" Target="https://utas.adm.u-tokyo.ac.jp/" TargetMode="External"/><Relationship Id="rId7" Type="http://schemas.openxmlformats.org/officeDocument/2006/relationships/hyperlink" Target="https://mail.google.com/a/g.ecc.u-tokyo.ac.jp" TargetMode="External"/><Relationship Id="rId2" Type="http://schemas.openxmlformats.org/officeDocument/2006/relationships/hyperlink" Target="https://utacm.adm.u-tokyo.ac.jp/webmtn/LoginServlet" TargetMode="External"/><Relationship Id="rId1" Type="http://schemas.openxmlformats.org/officeDocument/2006/relationships/slideLayout" Target="../slideLayouts/slideLayout2.xml"/><Relationship Id="rId6" Type="http://schemas.openxmlformats.org/officeDocument/2006/relationships/hyperlink" Target="https://www.office.com/" TargetMode="External"/><Relationship Id="rId5" Type="http://schemas.openxmlformats.org/officeDocument/2006/relationships/hyperlink" Target="https://utelecon.webex.com/" TargetMode="External"/><Relationship Id="rId4" Type="http://schemas.openxmlformats.org/officeDocument/2006/relationships/hyperlink" Target="https://itc-lms.ecc.u-tokyo.ac.jp/"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https://utas.adm.u-tokyo.ac.jp/" TargetMode="External"/><Relationship Id="rId5" Type="http://schemas.openxmlformats.org/officeDocument/2006/relationships/image" Target="../media/image15.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microsoft.com/office/2018/10/relationships/comments" Target="../comments/modernComment_517_B664F300.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8" Type="http://schemas.openxmlformats.org/officeDocument/2006/relationships/hyperlink" Target="https://u-tokyo-ac-jp.zoom.us/profile" TargetMode="External"/><Relationship Id="rId3" Type="http://schemas.openxmlformats.org/officeDocument/2006/relationships/hyperlink" Target="https://utas.adm.u-tokyo.ac.jp/" TargetMode="External"/><Relationship Id="rId7" Type="http://schemas.openxmlformats.org/officeDocument/2006/relationships/hyperlink" Target="https://mail.google.com/a/g.ecc.u-tokyo.ac.jp" TargetMode="External"/><Relationship Id="rId2" Type="http://schemas.openxmlformats.org/officeDocument/2006/relationships/hyperlink" Target="https://utacm.adm.u-tokyo.ac.jp/webmtn/LoginServlet" TargetMode="External"/><Relationship Id="rId1" Type="http://schemas.openxmlformats.org/officeDocument/2006/relationships/slideLayout" Target="../slideLayouts/slideLayout2.xml"/><Relationship Id="rId6" Type="http://schemas.openxmlformats.org/officeDocument/2006/relationships/hyperlink" Target="https://www.office.com/" TargetMode="External"/><Relationship Id="rId5" Type="http://schemas.openxmlformats.org/officeDocument/2006/relationships/hyperlink" Target="https://utelecon.webex.com/" TargetMode="External"/><Relationship Id="rId4" Type="http://schemas.openxmlformats.org/officeDocument/2006/relationships/hyperlink" Target="https://itc-lms.ecc.u-tokyo.ac.jp/"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hyperlink" Target="https://u-tokyo-ac-jp.zoom.us/profile" TargetMode="Externa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utelecon.adm.u-tokyo.ac.jp/zoom/" TargetMode="External"/><Relationship Id="rId2" Type="http://schemas.openxmlformats.org/officeDocument/2006/relationships/hyperlink" Target="https://zoom.us/" TargetMode="Externa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8" Type="http://schemas.openxmlformats.org/officeDocument/2006/relationships/hyperlink" Target="https://mail.google.com/a/g.ecc.u-tokyo.ac.jp" TargetMode="External"/><Relationship Id="rId3" Type="http://schemas.openxmlformats.org/officeDocument/2006/relationships/hyperlink" Target="https://utacm.adm.u-tokyo.ac.jp/webmtn/LoginServlet" TargetMode="External"/><Relationship Id="rId7" Type="http://schemas.openxmlformats.org/officeDocument/2006/relationships/hyperlink" Target="https://www.office.com/" TargetMode="External"/><Relationship Id="rId2" Type="http://schemas.openxmlformats.org/officeDocument/2006/relationships/hyperlink" Target="https://utelecon.adm.u-tokyo.ac.jp/itc_lms" TargetMode="External"/><Relationship Id="rId1" Type="http://schemas.openxmlformats.org/officeDocument/2006/relationships/slideLayout" Target="../slideLayouts/slideLayout2.xml"/><Relationship Id="rId6" Type="http://schemas.openxmlformats.org/officeDocument/2006/relationships/hyperlink" Target="https://utelecon.webex.com/" TargetMode="External"/><Relationship Id="rId5" Type="http://schemas.openxmlformats.org/officeDocument/2006/relationships/hyperlink" Target="https://itc-lms.ecc.u-tokyo.ac.jp/" TargetMode="External"/><Relationship Id="rId4" Type="http://schemas.openxmlformats.org/officeDocument/2006/relationships/hyperlink" Target="https://utas.adm.u-tokyo.ac.jp/" TargetMode="External"/><Relationship Id="rId9" Type="http://schemas.openxmlformats.org/officeDocument/2006/relationships/hyperlink" Target="https://u-tokyo-ac-jp.zoom.us/profile"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itc-lms.ecc.u-tokyo.ac.jp/login" TargetMode="External"/><Relationship Id="rId7"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8.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utelecon.adm.u-tokyo.ac.jp/faculty_members/url" TargetMode="Externa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utelecon.adm.u-tokyo.ac.jp/"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https://u-tokyo-ac-jp.zoom.us/profile" TargetMode="External"/><Relationship Id="rId3" Type="http://schemas.openxmlformats.org/officeDocument/2006/relationships/hyperlink" Target="https://utas.adm.u-tokyo.ac.jp/" TargetMode="External"/><Relationship Id="rId7" Type="http://schemas.openxmlformats.org/officeDocument/2006/relationships/hyperlink" Target="https://mail.google.com/a/g.ecc.u-tokyo.ac.jp" TargetMode="External"/><Relationship Id="rId2" Type="http://schemas.openxmlformats.org/officeDocument/2006/relationships/hyperlink" Target="https://utacm.adm.u-tokyo.ac.jp/webmtn/LoginServlet" TargetMode="External"/><Relationship Id="rId1" Type="http://schemas.openxmlformats.org/officeDocument/2006/relationships/slideLayout" Target="../slideLayouts/slideLayout2.xml"/><Relationship Id="rId6" Type="http://schemas.openxmlformats.org/officeDocument/2006/relationships/hyperlink" Target="https://www.office.com/" TargetMode="External"/><Relationship Id="rId5" Type="http://schemas.openxmlformats.org/officeDocument/2006/relationships/hyperlink" Target="https://utelecon.webex.com/" TargetMode="External"/><Relationship Id="rId10" Type="http://schemas.openxmlformats.org/officeDocument/2006/relationships/image" Target="../media/image6.png"/><Relationship Id="rId4" Type="http://schemas.openxmlformats.org/officeDocument/2006/relationships/hyperlink" Target="https://itc-lms.ecc.u-tokyo.ac.jp/" TargetMode="External"/><Relationship Id="rId9" Type="http://schemas.openxmlformats.org/officeDocument/2006/relationships/hyperlink" Target="https://utelecon.adm.u-tokyo.ac.jp/oc/#google"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924D18-30BD-A646-998A-FD4797100700}"/>
              </a:ext>
            </a:extLst>
          </p:cNvPr>
          <p:cNvSpPr>
            <a:spLocks noGrp="1"/>
          </p:cNvSpPr>
          <p:nvPr>
            <p:ph type="ctrTitle"/>
          </p:nvPr>
        </p:nvSpPr>
        <p:spPr>
          <a:xfrm>
            <a:off x="285720" y="2500306"/>
            <a:ext cx="7022584" cy="1512888"/>
          </a:xfrm>
        </p:spPr>
        <p:txBody>
          <a:bodyPr/>
          <a:lstStyle/>
          <a:p>
            <a:r>
              <a:rPr lang="ja-JP" altLang="en-US"/>
              <a:t>授業における情報システム利用の基礎</a:t>
            </a:r>
            <a:endParaRPr kumimoji="1" lang="ja-JP" altLang="en-US"/>
          </a:p>
        </p:txBody>
      </p:sp>
      <p:sp>
        <p:nvSpPr>
          <p:cNvPr id="3" name="字幕 2">
            <a:extLst>
              <a:ext uri="{FF2B5EF4-FFF2-40B4-BE49-F238E27FC236}">
                <a16:creationId xmlns:a16="http://schemas.microsoft.com/office/drawing/2014/main" id="{363642A2-B10C-9A4D-96B9-77EB37BB4BEB}"/>
              </a:ext>
            </a:extLst>
          </p:cNvPr>
          <p:cNvSpPr>
            <a:spLocks noGrp="1"/>
          </p:cNvSpPr>
          <p:nvPr>
            <p:ph type="subTitle" idx="1"/>
          </p:nvPr>
        </p:nvSpPr>
        <p:spPr/>
        <p:txBody>
          <a:bodyPr/>
          <a:lstStyle/>
          <a:p>
            <a:r>
              <a:rPr lang="ja-JP" altLang="en-US"/>
              <a:t>情報基盤センター 柴山悦哉</a:t>
            </a:r>
          </a:p>
        </p:txBody>
      </p:sp>
      <p:sp>
        <p:nvSpPr>
          <p:cNvPr id="4" name="日付プレースホルダー 3">
            <a:extLst>
              <a:ext uri="{FF2B5EF4-FFF2-40B4-BE49-F238E27FC236}">
                <a16:creationId xmlns:a16="http://schemas.microsoft.com/office/drawing/2014/main" id="{55ACF7FB-6A16-DE4F-AF0E-CF6BE0089817}"/>
              </a:ext>
            </a:extLst>
          </p:cNvPr>
          <p:cNvSpPr>
            <a:spLocks noGrp="1"/>
          </p:cNvSpPr>
          <p:nvPr>
            <p:ph type="dt" sz="half" idx="10"/>
          </p:nvPr>
        </p:nvSpPr>
        <p:spPr/>
        <p:txBody>
          <a:bodyPr/>
          <a:lstStyle/>
          <a:p>
            <a:r>
              <a:rPr kumimoji="1" lang="en-US" altLang="ja-JP"/>
              <a:t>2022/3/16</a:t>
            </a:r>
            <a:endParaRPr kumimoji="1" lang="ja-JP" altLang="en-US"/>
          </a:p>
        </p:txBody>
      </p:sp>
      <p:sp>
        <p:nvSpPr>
          <p:cNvPr id="5" name="フッター プレースホルダー 4">
            <a:extLst>
              <a:ext uri="{FF2B5EF4-FFF2-40B4-BE49-F238E27FC236}">
                <a16:creationId xmlns:a16="http://schemas.microsoft.com/office/drawing/2014/main" id="{AD64EFDF-7780-D247-B61C-51CAB61E276E}"/>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endParaRPr kumimoji="1" lang="ja-JP" altLang="en-US" dirty="0"/>
          </a:p>
        </p:txBody>
      </p:sp>
      <p:sp>
        <p:nvSpPr>
          <p:cNvPr id="6" name="スライド番号プレースホルダー 5">
            <a:extLst>
              <a:ext uri="{FF2B5EF4-FFF2-40B4-BE49-F238E27FC236}">
                <a16:creationId xmlns:a16="http://schemas.microsoft.com/office/drawing/2014/main" id="{BEE9B5C9-DE48-3F49-8D3C-CA53783EC222}"/>
              </a:ext>
            </a:extLst>
          </p:cNvPr>
          <p:cNvSpPr>
            <a:spLocks noGrp="1"/>
          </p:cNvSpPr>
          <p:nvPr>
            <p:ph type="sldNum" sz="quarter" idx="12"/>
          </p:nvPr>
        </p:nvSpPr>
        <p:spPr/>
        <p:txBody>
          <a:bodyPr/>
          <a:lstStyle/>
          <a:p>
            <a:fld id="{EDF77D8D-9987-453A-9A05-EB91CA595C68}" type="slidenum">
              <a:rPr kumimoji="1" lang="ja-JP" altLang="en-US" smtClean="0"/>
              <a:pPr/>
              <a:t>1</a:t>
            </a:fld>
            <a:endParaRPr kumimoji="1" lang="ja-JP" altLang="en-US"/>
          </a:p>
        </p:txBody>
      </p:sp>
    </p:spTree>
    <p:extLst>
      <p:ext uri="{BB962C8B-B14F-4D97-AF65-F5344CB8AC3E}">
        <p14:creationId xmlns:p14="http://schemas.microsoft.com/office/powerpoint/2010/main" val="2242288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F7557A-E3C7-8F4A-9E02-FE712C50A9AC}"/>
              </a:ext>
            </a:extLst>
          </p:cNvPr>
          <p:cNvSpPr>
            <a:spLocks noGrp="1"/>
          </p:cNvSpPr>
          <p:nvPr>
            <p:ph type="title"/>
          </p:nvPr>
        </p:nvSpPr>
        <p:spPr/>
        <p:txBody>
          <a:bodyPr/>
          <a:lstStyle/>
          <a:p>
            <a:r>
              <a:rPr kumimoji="1" lang="ja-JP" altLang="en-US"/>
              <a:t>ユーザ名について</a:t>
            </a:r>
          </a:p>
        </p:txBody>
      </p:sp>
      <p:sp>
        <p:nvSpPr>
          <p:cNvPr id="3" name="コンテンツ プレースホルダー 2">
            <a:extLst>
              <a:ext uri="{FF2B5EF4-FFF2-40B4-BE49-F238E27FC236}">
                <a16:creationId xmlns:a16="http://schemas.microsoft.com/office/drawing/2014/main" id="{99D05186-72C0-7347-818A-C5DED058114D}"/>
              </a:ext>
            </a:extLst>
          </p:cNvPr>
          <p:cNvSpPr>
            <a:spLocks noGrp="1"/>
          </p:cNvSpPr>
          <p:nvPr>
            <p:ph idx="1"/>
          </p:nvPr>
        </p:nvSpPr>
        <p:spPr/>
        <p:txBody>
          <a:bodyPr/>
          <a:lstStyle/>
          <a:p>
            <a:r>
              <a:rPr kumimoji="1" lang="ja-JP" altLang="en-US"/>
              <a:t>実は正式には，</a:t>
            </a:r>
            <a:r>
              <a:rPr lang="ja-JP" altLang="en-US">
                <a:solidFill>
                  <a:srgbClr val="00B050"/>
                </a:solidFill>
              </a:rPr>
              <a:t>数字</a:t>
            </a:r>
            <a:r>
              <a:rPr lang="en-US" altLang="ja-JP" dirty="0">
                <a:solidFill>
                  <a:srgbClr val="00B050"/>
                </a:solidFill>
              </a:rPr>
              <a:t>10</a:t>
            </a:r>
            <a:r>
              <a:rPr lang="ja-JP" altLang="en-US">
                <a:solidFill>
                  <a:srgbClr val="00B050"/>
                </a:solidFill>
              </a:rPr>
              <a:t>桁</a:t>
            </a:r>
            <a:r>
              <a:rPr lang="en-US" altLang="ja-JP" dirty="0">
                <a:solidFill>
                  <a:srgbClr val="00B050"/>
                </a:solidFill>
              </a:rPr>
              <a:t>@utac.u-tokyo.ac.jp</a:t>
            </a:r>
          </a:p>
          <a:p>
            <a:pPr lvl="1"/>
            <a:r>
              <a:rPr kumimoji="1" lang="ja-JP" altLang="en-US"/>
              <a:t>東大内では，数字</a:t>
            </a:r>
            <a:r>
              <a:rPr kumimoji="1" lang="en-US" altLang="ja-JP" dirty="0"/>
              <a:t>10</a:t>
            </a:r>
            <a:r>
              <a:rPr kumimoji="1" lang="ja-JP" altLang="en-US"/>
              <a:t>桁でユーザを一意に指定できますが，</a:t>
            </a:r>
            <a:r>
              <a:rPr kumimoji="1" lang="en-US" altLang="ja-JP" dirty="0"/>
              <a:t>Microsoft </a:t>
            </a:r>
            <a:r>
              <a:rPr kumimoji="1" lang="ja-JP" altLang="en-US"/>
              <a:t>や</a:t>
            </a:r>
            <a:r>
              <a:rPr kumimoji="1" lang="en-US" altLang="ja-JP" dirty="0"/>
              <a:t> Zoom </a:t>
            </a:r>
            <a:r>
              <a:rPr kumimoji="1" lang="ja-JP" altLang="en-US"/>
              <a:t>のサービスを使うときには，それでは不十分です</a:t>
            </a:r>
            <a:r>
              <a:rPr kumimoji="1" lang="en-US" altLang="ja-JP" dirty="0"/>
              <a:t> </a:t>
            </a:r>
            <a:endParaRPr kumimoji="1" lang="ja-JP" altLang="en-US"/>
          </a:p>
        </p:txBody>
      </p:sp>
      <p:sp>
        <p:nvSpPr>
          <p:cNvPr id="4" name="日付プレースホルダー 3">
            <a:extLst>
              <a:ext uri="{FF2B5EF4-FFF2-40B4-BE49-F238E27FC236}">
                <a16:creationId xmlns:a16="http://schemas.microsoft.com/office/drawing/2014/main" id="{887C08DF-52DD-1B4A-85DE-36547A038352}"/>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53CBD2A7-466F-8445-9979-656CBE483933}"/>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C88FB1F8-575B-8041-9CB4-3EA3C91D885B}"/>
              </a:ext>
            </a:extLst>
          </p:cNvPr>
          <p:cNvSpPr>
            <a:spLocks noGrp="1"/>
          </p:cNvSpPr>
          <p:nvPr>
            <p:ph type="sldNum" sz="quarter" idx="12"/>
          </p:nvPr>
        </p:nvSpPr>
        <p:spPr/>
        <p:txBody>
          <a:bodyPr/>
          <a:lstStyle/>
          <a:p>
            <a:fld id="{EDF77D8D-9987-453A-9A05-EB91CA595C68}" type="slidenum">
              <a:rPr kumimoji="1" lang="ja-JP" altLang="en-US" smtClean="0"/>
              <a:pPr/>
              <a:t>10</a:t>
            </a:fld>
            <a:endParaRPr kumimoji="1" lang="ja-JP" altLang="en-US"/>
          </a:p>
        </p:txBody>
      </p:sp>
      <p:pic>
        <p:nvPicPr>
          <p:cNvPr id="7" name="図 6">
            <a:extLst>
              <a:ext uri="{FF2B5EF4-FFF2-40B4-BE49-F238E27FC236}">
                <a16:creationId xmlns:a16="http://schemas.microsoft.com/office/drawing/2014/main" id="{C62136EA-CE7D-CA46-AD23-1AEBAC340918}"/>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C7C2ED29-A660-E448-835D-2806C2C976B9}"/>
              </a:ext>
            </a:extLst>
          </p:cNvPr>
          <p:cNvSpPr/>
          <p:nvPr/>
        </p:nvSpPr>
        <p:spPr>
          <a:xfrm>
            <a:off x="6829466" y="541001"/>
            <a:ext cx="2279038" cy="1537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26684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DC7992BE-44B4-7E4C-B3A0-2556AC3EE23A}"/>
              </a:ext>
            </a:extLst>
          </p:cNvPr>
          <p:cNvSpPr>
            <a:spLocks noGrp="1"/>
          </p:cNvSpPr>
          <p:nvPr>
            <p:ph idx="1"/>
          </p:nvPr>
        </p:nvSpPr>
        <p:spPr/>
        <p:txBody>
          <a:bodyPr/>
          <a:lstStyle/>
          <a:p>
            <a:r>
              <a:rPr lang="ja-JP" altLang="en-US"/>
              <a:t>場所によって，指定すべきユーザ名が違います</a:t>
            </a:r>
          </a:p>
        </p:txBody>
      </p:sp>
      <p:sp>
        <p:nvSpPr>
          <p:cNvPr id="4" name="日付プレースホルダー 3">
            <a:extLst>
              <a:ext uri="{FF2B5EF4-FFF2-40B4-BE49-F238E27FC236}">
                <a16:creationId xmlns:a16="http://schemas.microsoft.com/office/drawing/2014/main" id="{6D01AE60-99AC-5040-ABCF-35C0EEFB39FF}"/>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25369F48-4C0D-074A-8088-B3A32729C682}"/>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D9FA1C53-8AE3-5D4F-960A-509EC96D4498}"/>
              </a:ext>
            </a:extLst>
          </p:cNvPr>
          <p:cNvSpPr>
            <a:spLocks noGrp="1"/>
          </p:cNvSpPr>
          <p:nvPr>
            <p:ph type="sldNum" sz="quarter" idx="12"/>
          </p:nvPr>
        </p:nvSpPr>
        <p:spPr/>
        <p:txBody>
          <a:bodyPr/>
          <a:lstStyle/>
          <a:p>
            <a:fld id="{EDF77D8D-9987-453A-9A05-EB91CA595C68}" type="slidenum">
              <a:rPr kumimoji="1" lang="ja-JP" altLang="en-US" smtClean="0"/>
              <a:pPr/>
              <a:t>11</a:t>
            </a:fld>
            <a:endParaRPr kumimoji="1" lang="ja-JP" altLang="en-US"/>
          </a:p>
        </p:txBody>
      </p:sp>
      <p:pic>
        <p:nvPicPr>
          <p:cNvPr id="7" name="図 6" descr="グラフィカル ユーザー インターフェイス&#10;&#10;自動的に生成された説明">
            <a:extLst>
              <a:ext uri="{FF2B5EF4-FFF2-40B4-BE49-F238E27FC236}">
                <a16:creationId xmlns:a16="http://schemas.microsoft.com/office/drawing/2014/main" id="{C2364DB4-30EB-0F4A-B37E-1F1413417DD1}"/>
              </a:ext>
            </a:extLst>
          </p:cNvPr>
          <p:cNvPicPr>
            <a:picLocks noChangeAspect="1"/>
          </p:cNvPicPr>
          <p:nvPr/>
        </p:nvPicPr>
        <p:blipFill rotWithShape="1">
          <a:blip r:embed="rId2">
            <a:extLst>
              <a:ext uri="{28A0092B-C50C-407E-A947-70E740481C1C}">
                <a14:useLocalDpi xmlns:a14="http://schemas.microsoft.com/office/drawing/2010/main" val="0"/>
              </a:ext>
            </a:extLst>
          </a:blip>
          <a:srcRect l="4252" t="4200" r="4678" b="7088"/>
          <a:stretch/>
        </p:blipFill>
        <p:spPr>
          <a:xfrm>
            <a:off x="5273582" y="3429000"/>
            <a:ext cx="3741566" cy="2996869"/>
          </a:xfrm>
          <a:prstGeom prst="rect">
            <a:avLst/>
          </a:prstGeom>
        </p:spPr>
      </p:pic>
      <p:pic>
        <p:nvPicPr>
          <p:cNvPr id="8" name="図 7" descr="グラフィカル ユーザー インターフェイス&#10;&#10;自動的に生成された説明">
            <a:extLst>
              <a:ext uri="{FF2B5EF4-FFF2-40B4-BE49-F238E27FC236}">
                <a16:creationId xmlns:a16="http://schemas.microsoft.com/office/drawing/2014/main" id="{7F5257DA-7951-FB4C-85FC-B7AAE1312770}"/>
              </a:ext>
            </a:extLst>
          </p:cNvPr>
          <p:cNvPicPr>
            <a:picLocks noChangeAspect="1"/>
          </p:cNvPicPr>
          <p:nvPr/>
        </p:nvPicPr>
        <p:blipFill rotWithShape="1">
          <a:blip r:embed="rId3">
            <a:extLst>
              <a:ext uri="{28A0092B-C50C-407E-A947-70E740481C1C}">
                <a14:useLocalDpi xmlns:a14="http://schemas.microsoft.com/office/drawing/2010/main" val="0"/>
              </a:ext>
            </a:extLst>
          </a:blip>
          <a:srcRect l="5484" t="4005" r="5484" b="7315"/>
          <a:stretch/>
        </p:blipFill>
        <p:spPr>
          <a:xfrm>
            <a:off x="251520" y="3080330"/>
            <a:ext cx="3517628" cy="3300998"/>
          </a:xfrm>
          <a:prstGeom prst="rect">
            <a:avLst/>
          </a:prstGeom>
        </p:spPr>
      </p:pic>
      <p:pic>
        <p:nvPicPr>
          <p:cNvPr id="9" name="図 8" descr="グラフィカル ユーザー インターフェイス, アプリケーション&#10;&#10;自動的に生成された説明">
            <a:extLst>
              <a:ext uri="{FF2B5EF4-FFF2-40B4-BE49-F238E27FC236}">
                <a16:creationId xmlns:a16="http://schemas.microsoft.com/office/drawing/2014/main" id="{1997ABC7-C5EF-2A47-9A60-20EB37A18C18}"/>
              </a:ext>
            </a:extLst>
          </p:cNvPr>
          <p:cNvPicPr>
            <a:picLocks noChangeAspect="1"/>
          </p:cNvPicPr>
          <p:nvPr/>
        </p:nvPicPr>
        <p:blipFill rotWithShape="1">
          <a:blip r:embed="rId4">
            <a:extLst>
              <a:ext uri="{28A0092B-C50C-407E-A947-70E740481C1C}">
                <a14:useLocalDpi xmlns:a14="http://schemas.microsoft.com/office/drawing/2010/main" val="0"/>
              </a:ext>
            </a:extLst>
          </a:blip>
          <a:srcRect l="30483" t="34812" r="30207" b="29488"/>
          <a:stretch/>
        </p:blipFill>
        <p:spPr>
          <a:xfrm>
            <a:off x="3203848" y="2122328"/>
            <a:ext cx="3175993" cy="2448272"/>
          </a:xfrm>
          <a:prstGeom prst="rect">
            <a:avLst/>
          </a:prstGeom>
        </p:spPr>
      </p:pic>
      <p:sp>
        <p:nvSpPr>
          <p:cNvPr id="10" name="正方形/長方形 9">
            <a:extLst>
              <a:ext uri="{FF2B5EF4-FFF2-40B4-BE49-F238E27FC236}">
                <a16:creationId xmlns:a16="http://schemas.microsoft.com/office/drawing/2014/main" id="{9BCA1540-2334-284C-93F0-458ABE959EB5}"/>
              </a:ext>
            </a:extLst>
          </p:cNvPr>
          <p:cNvSpPr/>
          <p:nvPr/>
        </p:nvSpPr>
        <p:spPr>
          <a:xfrm>
            <a:off x="323528" y="766855"/>
            <a:ext cx="928539" cy="1015598"/>
          </a:xfrm>
          <a:prstGeom prst="rect">
            <a:avLst/>
          </a:prstGeom>
        </p:spPr>
        <p:txBody>
          <a:bodyPr wrap="square">
            <a:spAutoFit/>
          </a:bodyPr>
          <a:lstStyle/>
          <a:p>
            <a:r>
              <a:rPr lang="ja-JP" altLang="en-US" sz="6000"/>
              <a:t>🙇‍♂️</a:t>
            </a:r>
          </a:p>
        </p:txBody>
      </p:sp>
      <p:sp>
        <p:nvSpPr>
          <p:cNvPr id="11" name="正方形/長方形 10">
            <a:extLst>
              <a:ext uri="{FF2B5EF4-FFF2-40B4-BE49-F238E27FC236}">
                <a16:creationId xmlns:a16="http://schemas.microsoft.com/office/drawing/2014/main" id="{7774822C-92D1-144F-BFE5-5B7941B8FA2A}"/>
              </a:ext>
            </a:extLst>
          </p:cNvPr>
          <p:cNvSpPr/>
          <p:nvPr/>
        </p:nvSpPr>
        <p:spPr>
          <a:xfrm>
            <a:off x="1456184" y="4570600"/>
            <a:ext cx="1668016" cy="10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6D2065C6-3AD0-BE47-9318-F67E91DE546F}"/>
              </a:ext>
            </a:extLst>
          </p:cNvPr>
          <p:cNvSpPr/>
          <p:nvPr/>
        </p:nvSpPr>
        <p:spPr>
          <a:xfrm>
            <a:off x="3502726" y="3212976"/>
            <a:ext cx="2517074" cy="21602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D8674895-80C9-974C-BE14-2311B604C317}"/>
              </a:ext>
            </a:extLst>
          </p:cNvPr>
          <p:cNvSpPr/>
          <p:nvPr/>
        </p:nvSpPr>
        <p:spPr>
          <a:xfrm>
            <a:off x="7596335" y="4735705"/>
            <a:ext cx="1077343" cy="9070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角丸四角形吹き出し 13">
            <a:extLst>
              <a:ext uri="{FF2B5EF4-FFF2-40B4-BE49-F238E27FC236}">
                <a16:creationId xmlns:a16="http://schemas.microsoft.com/office/drawing/2014/main" id="{89E57DD8-4273-7249-A86C-B742557A83B9}"/>
              </a:ext>
            </a:extLst>
          </p:cNvPr>
          <p:cNvSpPr/>
          <p:nvPr/>
        </p:nvSpPr>
        <p:spPr>
          <a:xfrm>
            <a:off x="323528" y="2348880"/>
            <a:ext cx="2038164" cy="697349"/>
          </a:xfrm>
          <a:prstGeom prst="wedgeRoundRectCallout">
            <a:avLst>
              <a:gd name="adj1" fmla="val 63590"/>
              <a:gd name="adj2" fmla="val 273374"/>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数字</a:t>
            </a:r>
            <a:r>
              <a:rPr lang="en-US" altLang="ja-JP" sz="2000" dirty="0"/>
              <a:t>10</a:t>
            </a:r>
            <a:r>
              <a:rPr lang="ja-JP" altLang="en-US" sz="2000"/>
              <a:t>桁のみ受け付ける</a:t>
            </a:r>
            <a:endParaRPr lang="en-US" altLang="ja-JP" sz="2000" dirty="0"/>
          </a:p>
        </p:txBody>
      </p:sp>
      <p:sp>
        <p:nvSpPr>
          <p:cNvPr id="15" name="角丸四角形吹き出し 14">
            <a:extLst>
              <a:ext uri="{FF2B5EF4-FFF2-40B4-BE49-F238E27FC236}">
                <a16:creationId xmlns:a16="http://schemas.microsoft.com/office/drawing/2014/main" id="{34491575-97CE-F640-B6B3-87EFA0CE4490}"/>
              </a:ext>
            </a:extLst>
          </p:cNvPr>
          <p:cNvSpPr/>
          <p:nvPr/>
        </p:nvSpPr>
        <p:spPr>
          <a:xfrm>
            <a:off x="3035572" y="5328461"/>
            <a:ext cx="3517628" cy="852974"/>
          </a:xfrm>
          <a:prstGeom prst="wedgeRoundRectCallout">
            <a:avLst>
              <a:gd name="adj1" fmla="val -26761"/>
              <a:gd name="adj2" fmla="val -271878"/>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数字</a:t>
            </a:r>
            <a:r>
              <a:rPr lang="en-US" altLang="ja-JP" sz="2000" dirty="0"/>
              <a:t>10</a:t>
            </a:r>
            <a:r>
              <a:rPr lang="ja-JP" altLang="en-US" sz="2000"/>
              <a:t>桁</a:t>
            </a:r>
            <a:r>
              <a:rPr lang="en-US" altLang="ja-JP" sz="2000" dirty="0"/>
              <a:t>@utac.u-tokyo.ac.jp</a:t>
            </a:r>
          </a:p>
          <a:p>
            <a:pPr algn="ctr"/>
            <a:r>
              <a:rPr lang="ja-JP" altLang="en-US" sz="2000"/>
              <a:t>のみ受け付ける</a:t>
            </a:r>
            <a:endParaRPr lang="en-US" altLang="ja-JP" sz="2000" dirty="0"/>
          </a:p>
        </p:txBody>
      </p:sp>
      <p:sp>
        <p:nvSpPr>
          <p:cNvPr id="16" name="角丸四角形吹き出し 15">
            <a:extLst>
              <a:ext uri="{FF2B5EF4-FFF2-40B4-BE49-F238E27FC236}">
                <a16:creationId xmlns:a16="http://schemas.microsoft.com/office/drawing/2014/main" id="{AAEC3A4B-B2E4-464A-837C-63A2BE47BF52}"/>
              </a:ext>
            </a:extLst>
          </p:cNvPr>
          <p:cNvSpPr/>
          <p:nvPr/>
        </p:nvSpPr>
        <p:spPr>
          <a:xfrm>
            <a:off x="6635887" y="2320981"/>
            <a:ext cx="2098104" cy="504056"/>
          </a:xfrm>
          <a:prstGeom prst="wedgeRoundRectCallout">
            <a:avLst>
              <a:gd name="adj1" fmla="val 33534"/>
              <a:gd name="adj2" fmla="val 420954"/>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どちらでも可</a:t>
            </a:r>
            <a:endParaRPr lang="en-US" altLang="ja-JP" sz="2000" dirty="0"/>
          </a:p>
        </p:txBody>
      </p:sp>
      <p:pic>
        <p:nvPicPr>
          <p:cNvPr id="17" name="図 16">
            <a:extLst>
              <a:ext uri="{FF2B5EF4-FFF2-40B4-BE49-F238E27FC236}">
                <a16:creationId xmlns:a16="http://schemas.microsoft.com/office/drawing/2014/main" id="{0D8E0C46-BE76-F441-A93C-10E4E9A931A8}"/>
              </a:ext>
            </a:extLst>
          </p:cNvPr>
          <p:cNvPicPr>
            <a:picLocks noChangeAspect="1"/>
          </p:cNvPicPr>
          <p:nvPr/>
        </p:nvPicPr>
        <p:blipFill>
          <a:blip r:embed="rId5"/>
          <a:stretch>
            <a:fillRect/>
          </a:stretch>
        </p:blipFill>
        <p:spPr>
          <a:xfrm>
            <a:off x="6834712" y="27527"/>
            <a:ext cx="2268942" cy="667224"/>
          </a:xfrm>
          <a:prstGeom prst="rect">
            <a:avLst/>
          </a:prstGeom>
        </p:spPr>
      </p:pic>
      <p:sp>
        <p:nvSpPr>
          <p:cNvPr id="18" name="正方形/長方形 17">
            <a:extLst>
              <a:ext uri="{FF2B5EF4-FFF2-40B4-BE49-F238E27FC236}">
                <a16:creationId xmlns:a16="http://schemas.microsoft.com/office/drawing/2014/main" id="{66094253-A4E1-9445-9122-5D241664AD0E}"/>
              </a:ext>
            </a:extLst>
          </p:cNvPr>
          <p:cNvSpPr/>
          <p:nvPr/>
        </p:nvSpPr>
        <p:spPr>
          <a:xfrm>
            <a:off x="6829466" y="541001"/>
            <a:ext cx="2279038" cy="1537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8D2FBCC9-C296-E940-B398-CC6A135F4ED5}"/>
              </a:ext>
            </a:extLst>
          </p:cNvPr>
          <p:cNvSpPr>
            <a:spLocks noGrp="1"/>
          </p:cNvSpPr>
          <p:nvPr>
            <p:ph type="title"/>
          </p:nvPr>
        </p:nvSpPr>
        <p:spPr/>
        <p:txBody>
          <a:bodyPr/>
          <a:lstStyle/>
          <a:p>
            <a:r>
              <a:rPr lang="ja-JP" altLang="en-US"/>
              <a:t>ユーザ名の罠</a:t>
            </a:r>
            <a:endParaRPr kumimoji="1" lang="ja-JP" altLang="en-US"/>
          </a:p>
        </p:txBody>
      </p:sp>
    </p:spTree>
    <p:extLst>
      <p:ext uri="{BB962C8B-B14F-4D97-AF65-F5344CB8AC3E}">
        <p14:creationId xmlns:p14="http://schemas.microsoft.com/office/powerpoint/2010/main" val="14418074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AC39570-4A95-3D4E-956C-2D7A183B371E}"/>
              </a:ext>
            </a:extLst>
          </p:cNvPr>
          <p:cNvSpPr>
            <a:spLocks noGrp="1"/>
          </p:cNvSpPr>
          <p:nvPr>
            <p:ph type="title"/>
          </p:nvPr>
        </p:nvSpPr>
        <p:spPr/>
        <p:txBody>
          <a:bodyPr/>
          <a:lstStyle/>
          <a:p>
            <a:r>
              <a:rPr lang="ja-JP" altLang="en-US"/>
              <a:t>非常勤講師の</a:t>
            </a:r>
            <a:r>
              <a:rPr lang="en-US" altLang="ja-JP" dirty="0"/>
              <a:t> </a:t>
            </a:r>
            <a:r>
              <a:rPr lang="en-US" altLang="ja-JP" dirty="0" err="1"/>
              <a:t>UTokyo</a:t>
            </a:r>
            <a:r>
              <a:rPr lang="en-US" altLang="ja-JP" dirty="0"/>
              <a:t> Account</a:t>
            </a:r>
            <a:endParaRPr kumimoji="1" lang="ja-JP" altLang="en-US"/>
          </a:p>
        </p:txBody>
      </p:sp>
      <p:sp>
        <p:nvSpPr>
          <p:cNvPr id="3" name="コンテンツ プレースホルダー 2">
            <a:extLst>
              <a:ext uri="{FF2B5EF4-FFF2-40B4-BE49-F238E27FC236}">
                <a16:creationId xmlns:a16="http://schemas.microsoft.com/office/drawing/2014/main" id="{194F6FBB-10C0-4E4B-B041-3B307F88A2EF}"/>
              </a:ext>
            </a:extLst>
          </p:cNvPr>
          <p:cNvSpPr>
            <a:spLocks noGrp="1"/>
          </p:cNvSpPr>
          <p:nvPr>
            <p:ph idx="1"/>
          </p:nvPr>
        </p:nvSpPr>
        <p:spPr/>
        <p:txBody>
          <a:bodyPr>
            <a:normAutofit lnSpcReduction="10000"/>
          </a:bodyPr>
          <a:lstStyle/>
          <a:p>
            <a:r>
              <a:rPr lang="ja-JP" altLang="en-US"/>
              <a:t>常勤・非常勤を問わず、</a:t>
            </a:r>
            <a:r>
              <a:rPr lang="ja-JP" altLang="en-US" u="sng">
                <a:solidFill>
                  <a:srgbClr val="00B050"/>
                </a:solidFill>
              </a:rPr>
              <a:t>授業に必要ならば割り当てるのが基本</a:t>
            </a:r>
            <a:r>
              <a:rPr lang="ja-JP" altLang="en-US"/>
              <a:t>です</a:t>
            </a:r>
            <a:endParaRPr lang="en-US" altLang="ja-JP" dirty="0"/>
          </a:p>
          <a:p>
            <a:r>
              <a:rPr lang="ja-JP" altLang="en-US">
                <a:solidFill>
                  <a:srgbClr val="00B050"/>
                </a:solidFill>
              </a:rPr>
              <a:t>非常勤講師（又はアレンジご担当）の先生へ：</a:t>
            </a:r>
            <a:r>
              <a:rPr lang="ja-JP" altLang="en-US"/>
              <a:t>必要なのに割り当てられていないなら、事務へご連絡ください</a:t>
            </a:r>
            <a:endParaRPr lang="en-US" altLang="ja-JP" dirty="0"/>
          </a:p>
          <a:p>
            <a:pPr lvl="1"/>
            <a:r>
              <a:rPr lang="ja-JP" altLang="en-US"/>
              <a:t>必要な例：シラバス登録、成績をつける、</a:t>
            </a:r>
            <a:r>
              <a:rPr lang="en-US" altLang="ja-JP" dirty="0"/>
              <a:t>LMS</a:t>
            </a:r>
            <a:r>
              <a:rPr lang="ja-JP" altLang="en-US"/>
              <a:t>で課題を出す、</a:t>
            </a:r>
            <a:r>
              <a:rPr lang="en-US" altLang="ja-JP" dirty="0"/>
              <a:t>Zoom</a:t>
            </a:r>
            <a:r>
              <a:rPr lang="ja-JP" altLang="en-US"/>
              <a:t>授業をホストする、</a:t>
            </a:r>
            <a:r>
              <a:rPr lang="en-US" altLang="ja-JP" dirty="0"/>
              <a:t>etc.</a:t>
            </a:r>
          </a:p>
          <a:p>
            <a:pPr lvl="1"/>
            <a:r>
              <a:rPr lang="ja-JP" altLang="en-US"/>
              <a:t>不要な例：ホストの先生に招かれてゲスト講演をする（だけ）</a:t>
            </a:r>
            <a:endParaRPr lang="en-US" altLang="ja-JP" dirty="0"/>
          </a:p>
          <a:p>
            <a:r>
              <a:rPr lang="ja-JP" altLang="en-US">
                <a:solidFill>
                  <a:srgbClr val="00B050"/>
                </a:solidFill>
              </a:rPr>
              <a:t>部局事務のみなさま：</a:t>
            </a:r>
            <a:r>
              <a:rPr lang="ja-JP" altLang="en-US"/>
              <a:t>必要な先生には割り当てるようお願いします</a:t>
            </a:r>
          </a:p>
        </p:txBody>
      </p:sp>
      <p:sp>
        <p:nvSpPr>
          <p:cNvPr id="4" name="日付プレースホルダー 3">
            <a:extLst>
              <a:ext uri="{FF2B5EF4-FFF2-40B4-BE49-F238E27FC236}">
                <a16:creationId xmlns:a16="http://schemas.microsoft.com/office/drawing/2014/main" id="{30151F50-614E-6A40-83C0-8CFEF531C096}"/>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E6C2A67F-1395-A349-8892-6FCFDE128330}"/>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19F502D9-3061-C143-A93C-B0B571ADF528}"/>
              </a:ext>
            </a:extLst>
          </p:cNvPr>
          <p:cNvSpPr>
            <a:spLocks noGrp="1"/>
          </p:cNvSpPr>
          <p:nvPr>
            <p:ph type="sldNum" sz="quarter" idx="12"/>
          </p:nvPr>
        </p:nvSpPr>
        <p:spPr/>
        <p:txBody>
          <a:bodyPr/>
          <a:lstStyle/>
          <a:p>
            <a:fld id="{EDF77D8D-9987-453A-9A05-EB91CA595C68}" type="slidenum">
              <a:rPr kumimoji="1" lang="ja-JP" altLang="en-US" smtClean="0"/>
              <a:pPr/>
              <a:t>12</a:t>
            </a:fld>
            <a:endParaRPr kumimoji="1" lang="ja-JP" altLang="en-US"/>
          </a:p>
        </p:txBody>
      </p:sp>
      <p:pic>
        <p:nvPicPr>
          <p:cNvPr id="7" name="図 6">
            <a:extLst>
              <a:ext uri="{FF2B5EF4-FFF2-40B4-BE49-F238E27FC236}">
                <a16:creationId xmlns:a16="http://schemas.microsoft.com/office/drawing/2014/main" id="{6FAE7E58-F425-5047-B86D-43FD7EAD1747}"/>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6995FF00-6CC9-734D-80E0-B134B1AD9CC2}"/>
              </a:ext>
            </a:extLst>
          </p:cNvPr>
          <p:cNvSpPr/>
          <p:nvPr/>
        </p:nvSpPr>
        <p:spPr>
          <a:xfrm>
            <a:off x="6829466" y="541001"/>
            <a:ext cx="2279038" cy="1537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1435575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4F0844-4E83-CD4A-AF4D-4D368E012133}"/>
              </a:ext>
            </a:extLst>
          </p:cNvPr>
          <p:cNvSpPr>
            <a:spLocks noGrp="1"/>
          </p:cNvSpPr>
          <p:nvPr>
            <p:ph type="title"/>
          </p:nvPr>
        </p:nvSpPr>
        <p:spPr/>
        <p:txBody>
          <a:bodyPr/>
          <a:lstStyle/>
          <a:p>
            <a:r>
              <a:rPr kumimoji="1" lang="en-US" altLang="ja-JP" dirty="0"/>
              <a:t>UTAS</a:t>
            </a:r>
            <a:endParaRPr kumimoji="1" lang="ja-JP" altLang="en-US"/>
          </a:p>
        </p:txBody>
      </p:sp>
      <p:sp>
        <p:nvSpPr>
          <p:cNvPr id="22" name="コンテンツ プレースホルダー 21">
            <a:extLst>
              <a:ext uri="{FF2B5EF4-FFF2-40B4-BE49-F238E27FC236}">
                <a16:creationId xmlns:a16="http://schemas.microsoft.com/office/drawing/2014/main" id="{36D2043E-1120-E648-9335-FBE061495803}"/>
              </a:ext>
            </a:extLst>
          </p:cNvPr>
          <p:cNvSpPr>
            <a:spLocks noGrp="1"/>
          </p:cNvSpPr>
          <p:nvPr>
            <p:ph idx="1"/>
          </p:nvPr>
        </p:nvSpPr>
        <p:spPr/>
        <p:txBody>
          <a:bodyPr/>
          <a:lstStyle/>
          <a:p>
            <a:r>
              <a:rPr lang="ja-JP" altLang="en-US"/>
              <a:t>東大の学務に関する</a:t>
            </a:r>
            <a:r>
              <a:rPr lang="ja-JP" altLang="en-US">
                <a:solidFill>
                  <a:srgbClr val="00B050"/>
                </a:solidFill>
              </a:rPr>
              <a:t>公式情報を扱う学務システム</a:t>
            </a:r>
            <a:r>
              <a:rPr lang="ja-JP" altLang="en-US"/>
              <a:t>です</a:t>
            </a:r>
            <a:endParaRPr lang="en-US" altLang="ja-JP" dirty="0"/>
          </a:p>
          <a:p>
            <a:pPr marL="0" indent="0">
              <a:buNone/>
            </a:pPr>
            <a:endParaRPr lang="ja-JP" altLang="en-US"/>
          </a:p>
        </p:txBody>
      </p:sp>
      <p:sp>
        <p:nvSpPr>
          <p:cNvPr id="4" name="日付プレースホルダー 3">
            <a:extLst>
              <a:ext uri="{FF2B5EF4-FFF2-40B4-BE49-F238E27FC236}">
                <a16:creationId xmlns:a16="http://schemas.microsoft.com/office/drawing/2014/main" id="{3FCA4718-B383-E340-99B6-F38D6E565DB1}"/>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A857A561-F61C-884C-B2A4-52DE88A0B69A}"/>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1AA934C8-23B1-2C45-919D-FD7BBDCBC909}"/>
              </a:ext>
            </a:extLst>
          </p:cNvPr>
          <p:cNvSpPr>
            <a:spLocks noGrp="1"/>
          </p:cNvSpPr>
          <p:nvPr>
            <p:ph type="sldNum" sz="quarter" idx="12"/>
          </p:nvPr>
        </p:nvSpPr>
        <p:spPr/>
        <p:txBody>
          <a:bodyPr/>
          <a:lstStyle/>
          <a:p>
            <a:fld id="{EDF77D8D-9987-453A-9A05-EB91CA595C68}" type="slidenum">
              <a:rPr kumimoji="1" lang="ja-JP" altLang="en-US" smtClean="0"/>
              <a:pPr/>
              <a:t>13</a:t>
            </a:fld>
            <a:endParaRPr kumimoji="1" lang="ja-JP" altLang="en-US"/>
          </a:p>
        </p:txBody>
      </p:sp>
      <p:grpSp>
        <p:nvGrpSpPr>
          <p:cNvPr id="7" name="グループ化 39">
            <a:extLst>
              <a:ext uri="{FF2B5EF4-FFF2-40B4-BE49-F238E27FC236}">
                <a16:creationId xmlns:a16="http://schemas.microsoft.com/office/drawing/2014/main" id="{A55999D7-5DF4-1B43-8704-AF86A411859E}"/>
              </a:ext>
            </a:extLst>
          </p:cNvPr>
          <p:cNvGrpSpPr/>
          <p:nvPr/>
        </p:nvGrpSpPr>
        <p:grpSpPr>
          <a:xfrm>
            <a:off x="1173765" y="2864565"/>
            <a:ext cx="7286315" cy="2133229"/>
            <a:chOff x="179512" y="3599999"/>
            <a:chExt cx="8856984" cy="3141369"/>
          </a:xfrm>
        </p:grpSpPr>
        <p:sp>
          <p:nvSpPr>
            <p:cNvPr id="8" name="正方形/長方形 4">
              <a:extLst>
                <a:ext uri="{FF2B5EF4-FFF2-40B4-BE49-F238E27FC236}">
                  <a16:creationId xmlns:a16="http://schemas.microsoft.com/office/drawing/2014/main" id="{032ED1CD-36E2-7247-ADD0-A79116812F80}"/>
                </a:ext>
              </a:extLst>
            </p:cNvPr>
            <p:cNvSpPr/>
            <p:nvPr/>
          </p:nvSpPr>
          <p:spPr>
            <a:xfrm>
              <a:off x="179512" y="6118225"/>
              <a:ext cx="8856984" cy="623143"/>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2"/>
                </a:rPr>
                <a:t>UTokyo Account</a:t>
              </a:r>
              <a:endParaRPr kumimoji="1" lang="ja-JP" altLang="en-US" sz="1200" dirty="0">
                <a:solidFill>
                  <a:schemeClr val="tx1"/>
                </a:solidFill>
                <a:latin typeface="Meiryo UI" panose="020B0604030504040204" pitchFamily="50" charset="-128"/>
                <a:ea typeface="Meiryo UI" panose="020B0604030504040204" pitchFamily="50" charset="-128"/>
              </a:endParaRPr>
            </a:p>
          </p:txBody>
        </p:sp>
        <p:sp>
          <p:nvSpPr>
            <p:cNvPr id="9" name="正方形/長方形 5">
              <a:extLst>
                <a:ext uri="{FF2B5EF4-FFF2-40B4-BE49-F238E27FC236}">
                  <a16:creationId xmlns:a16="http://schemas.microsoft.com/office/drawing/2014/main" id="{9B07CCCC-574D-0045-937F-617E0BD83265}"/>
                </a:ext>
              </a:extLst>
            </p:cNvPr>
            <p:cNvSpPr/>
            <p:nvPr/>
          </p:nvSpPr>
          <p:spPr>
            <a:xfrm>
              <a:off x="179999" y="3599999"/>
              <a:ext cx="1403461"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3"/>
                </a:rPr>
                <a:t>UTAS</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10" name="正方形/長方形 6">
              <a:extLst>
                <a:ext uri="{FF2B5EF4-FFF2-40B4-BE49-F238E27FC236}">
                  <a16:creationId xmlns:a16="http://schemas.microsoft.com/office/drawing/2014/main" id="{43712E0B-8C21-A047-A274-BBC89CE34F3C}"/>
                </a:ext>
              </a:extLst>
            </p:cNvPr>
            <p:cNvSpPr/>
            <p:nvPr/>
          </p:nvSpPr>
          <p:spPr>
            <a:xfrm>
              <a:off x="1698565" y="3599999"/>
              <a:ext cx="1346408"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4"/>
                </a:rPr>
                <a:t>ITC-LMS</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11" name="矢印: 上 11">
              <a:extLst>
                <a:ext uri="{FF2B5EF4-FFF2-40B4-BE49-F238E27FC236}">
                  <a16:creationId xmlns:a16="http://schemas.microsoft.com/office/drawing/2014/main" id="{27B6FF94-F2C9-C448-8F1A-167FF530693F}"/>
                </a:ext>
              </a:extLst>
            </p:cNvPr>
            <p:cNvSpPr/>
            <p:nvPr/>
          </p:nvSpPr>
          <p:spPr>
            <a:xfrm>
              <a:off x="636244"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2" name="矢印: 上 12">
              <a:extLst>
                <a:ext uri="{FF2B5EF4-FFF2-40B4-BE49-F238E27FC236}">
                  <a16:creationId xmlns:a16="http://schemas.microsoft.com/office/drawing/2014/main" id="{79EAC13D-37D9-814F-A919-7A0F8036E720}"/>
                </a:ext>
              </a:extLst>
            </p:cNvPr>
            <p:cNvSpPr/>
            <p:nvPr/>
          </p:nvSpPr>
          <p:spPr>
            <a:xfrm>
              <a:off x="1998858"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3" name="矢印: 上 13">
              <a:extLst>
                <a:ext uri="{FF2B5EF4-FFF2-40B4-BE49-F238E27FC236}">
                  <a16:creationId xmlns:a16="http://schemas.microsoft.com/office/drawing/2014/main" id="{EE3964CA-625C-FB42-805A-02D6ECDEAC56}"/>
                </a:ext>
              </a:extLst>
            </p:cNvPr>
            <p:cNvSpPr/>
            <p:nvPr/>
          </p:nvSpPr>
          <p:spPr>
            <a:xfrm>
              <a:off x="3498564"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4" name="矢印: 上 14">
              <a:extLst>
                <a:ext uri="{FF2B5EF4-FFF2-40B4-BE49-F238E27FC236}">
                  <a16:creationId xmlns:a16="http://schemas.microsoft.com/office/drawing/2014/main" id="{6511073A-2FC1-BE45-AC3D-0BBF3908F3B1}"/>
                </a:ext>
              </a:extLst>
            </p:cNvPr>
            <p:cNvSpPr/>
            <p:nvPr/>
          </p:nvSpPr>
          <p:spPr>
            <a:xfrm>
              <a:off x="5064737"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5" name="矢印: 上 15">
              <a:extLst>
                <a:ext uri="{FF2B5EF4-FFF2-40B4-BE49-F238E27FC236}">
                  <a16:creationId xmlns:a16="http://schemas.microsoft.com/office/drawing/2014/main" id="{2CC14EE7-5054-D645-9217-38E7F33F810B}"/>
                </a:ext>
              </a:extLst>
            </p:cNvPr>
            <p:cNvSpPr/>
            <p:nvPr/>
          </p:nvSpPr>
          <p:spPr>
            <a:xfrm>
              <a:off x="7960291" y="5794696"/>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6" name="正方形/長方形 9">
              <a:extLst>
                <a:ext uri="{FF2B5EF4-FFF2-40B4-BE49-F238E27FC236}">
                  <a16:creationId xmlns:a16="http://schemas.microsoft.com/office/drawing/2014/main" id="{27CC3A46-939B-4942-A9F6-11EB323CAF71}"/>
                </a:ext>
              </a:extLst>
            </p:cNvPr>
            <p:cNvSpPr/>
            <p:nvPr/>
          </p:nvSpPr>
          <p:spPr>
            <a:xfrm>
              <a:off x="7740833" y="3602612"/>
              <a:ext cx="1295663" cy="2140345"/>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5"/>
                </a:rPr>
                <a:t>WebEx</a:t>
              </a:r>
              <a:endParaRPr lang="en-US" altLang="ja-JP" sz="1200" b="1" dirty="0">
                <a:solidFill>
                  <a:schemeClr val="tx1"/>
                </a:solidFill>
                <a:latin typeface="Meiryo UI" panose="020B0604030504040204" pitchFamily="50" charset="-128"/>
                <a:ea typeface="Meiryo UI" panose="020B0604030504040204" pitchFamily="50" charset="-128"/>
              </a:endParaRPr>
            </a:p>
          </p:txBody>
        </p:sp>
        <p:sp>
          <p:nvSpPr>
            <p:cNvPr id="17" name="正方形/長方形 7">
              <a:extLst>
                <a:ext uri="{FF2B5EF4-FFF2-40B4-BE49-F238E27FC236}">
                  <a16:creationId xmlns:a16="http://schemas.microsoft.com/office/drawing/2014/main" id="{20EB4321-B974-454B-AF0B-618B14A88702}"/>
                </a:ext>
              </a:extLst>
            </p:cNvPr>
            <p:cNvSpPr/>
            <p:nvPr/>
          </p:nvSpPr>
          <p:spPr>
            <a:xfrm>
              <a:off x="3157911" y="3599999"/>
              <a:ext cx="1552447"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6"/>
                </a:rPr>
                <a:t>Microsoft</a:t>
              </a:r>
              <a:r>
                <a:rPr lang="ja-JP" altLang="en-US" sz="1200" b="1" dirty="0">
                  <a:solidFill>
                    <a:schemeClr val="tx1"/>
                  </a:solidFill>
                  <a:latin typeface="Meiryo UI" panose="020B0604030504040204" pitchFamily="50" charset="-128"/>
                  <a:ea typeface="Meiryo UI" panose="020B0604030504040204" pitchFamily="50" charset="-128"/>
                  <a:hlinkClick r:id="rId6"/>
                </a:rPr>
                <a:t> </a:t>
              </a:r>
              <a:r>
                <a:rPr kumimoji="1" lang="en-US" altLang="ja-JP" sz="1200" b="1" dirty="0">
                  <a:solidFill>
                    <a:schemeClr val="tx1"/>
                  </a:solidFill>
                  <a:latin typeface="Meiryo UI" panose="020B0604030504040204" pitchFamily="50" charset="-128"/>
                  <a:ea typeface="Meiryo UI" panose="020B0604030504040204" pitchFamily="50" charset="-128"/>
                  <a:hlinkClick r:id="rId6"/>
                </a:rPr>
                <a:t>365</a:t>
              </a:r>
              <a:endParaRPr kumimoji="1" lang="en-US" altLang="ja-JP" sz="800" b="1" dirty="0">
                <a:solidFill>
                  <a:schemeClr val="tx1"/>
                </a:solidFill>
                <a:latin typeface="Meiryo UI" panose="020B0604030504040204" pitchFamily="50" charset="-128"/>
                <a:ea typeface="Meiryo UI" panose="020B0604030504040204" pitchFamily="50" charset="-128"/>
              </a:endParaRPr>
            </a:p>
          </p:txBody>
        </p:sp>
        <p:sp>
          <p:nvSpPr>
            <p:cNvPr id="18" name="正方形/長方形 8">
              <a:extLst>
                <a:ext uri="{FF2B5EF4-FFF2-40B4-BE49-F238E27FC236}">
                  <a16:creationId xmlns:a16="http://schemas.microsoft.com/office/drawing/2014/main" id="{CB2711B3-A7E6-5241-B533-97B3787FEF67}"/>
                </a:ext>
              </a:extLst>
            </p:cNvPr>
            <p:cNvSpPr/>
            <p:nvPr/>
          </p:nvSpPr>
          <p:spPr>
            <a:xfrm>
              <a:off x="4819245" y="3599999"/>
              <a:ext cx="1425107"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7"/>
                </a:rPr>
                <a:t>Google</a:t>
              </a:r>
              <a:r>
                <a:rPr lang="ja-JP" altLang="en-US" sz="1200" b="1" dirty="0">
                  <a:solidFill>
                    <a:schemeClr val="tx1"/>
                  </a:solidFill>
                  <a:latin typeface="Meiryo UI" panose="020B0604030504040204" pitchFamily="50" charset="-128"/>
                  <a:ea typeface="Meiryo UI" panose="020B0604030504040204" pitchFamily="50" charset="-128"/>
                  <a:hlinkClick r:id="rId7"/>
                </a:rPr>
                <a:t>　</a:t>
              </a:r>
              <a:r>
                <a:rPr lang="en-US" altLang="ja-JP" sz="1200" b="1" dirty="0">
                  <a:solidFill>
                    <a:schemeClr val="tx1"/>
                  </a:solidFill>
                  <a:latin typeface="Meiryo UI" panose="020B0604030504040204" pitchFamily="50" charset="-128"/>
                  <a:ea typeface="Meiryo UI" panose="020B0604030504040204" pitchFamily="50" charset="-128"/>
                  <a:hlinkClick r:id="rId7"/>
                </a:rPr>
                <a:t>Workspace</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19" name="矢印: 上 34">
              <a:extLst>
                <a:ext uri="{FF2B5EF4-FFF2-40B4-BE49-F238E27FC236}">
                  <a16:creationId xmlns:a16="http://schemas.microsoft.com/office/drawing/2014/main" id="{09E5264D-9001-9245-A125-09DBFD927B69}"/>
                </a:ext>
              </a:extLst>
            </p:cNvPr>
            <p:cNvSpPr/>
            <p:nvPr/>
          </p:nvSpPr>
          <p:spPr>
            <a:xfrm>
              <a:off x="6597677" y="5783082"/>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20" name="正方形/長方形 36">
              <a:extLst>
                <a:ext uri="{FF2B5EF4-FFF2-40B4-BE49-F238E27FC236}">
                  <a16:creationId xmlns:a16="http://schemas.microsoft.com/office/drawing/2014/main" id="{D6284215-35DB-EF48-8A7E-55CD61B1265A}"/>
                </a:ext>
              </a:extLst>
            </p:cNvPr>
            <p:cNvSpPr/>
            <p:nvPr/>
          </p:nvSpPr>
          <p:spPr>
            <a:xfrm>
              <a:off x="6353238" y="3599999"/>
              <a:ext cx="1295663" cy="2142959"/>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8"/>
                </a:rPr>
                <a:t>Zoom</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grpSp>
      <p:sp>
        <p:nvSpPr>
          <p:cNvPr id="21" name="正方形/長方形 20">
            <a:extLst>
              <a:ext uri="{FF2B5EF4-FFF2-40B4-BE49-F238E27FC236}">
                <a16:creationId xmlns:a16="http://schemas.microsoft.com/office/drawing/2014/main" id="{93809C05-FA9C-FC40-B13F-8CCADE8E705B}"/>
              </a:ext>
            </a:extLst>
          </p:cNvPr>
          <p:cNvSpPr/>
          <p:nvPr/>
        </p:nvSpPr>
        <p:spPr>
          <a:xfrm>
            <a:off x="1173765" y="2860130"/>
            <a:ext cx="1172383" cy="146680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1501947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635022-8E99-B545-894D-8084BB3E2041}"/>
              </a:ext>
            </a:extLst>
          </p:cNvPr>
          <p:cNvSpPr>
            <a:spLocks noGrp="1"/>
          </p:cNvSpPr>
          <p:nvPr>
            <p:ph type="title"/>
          </p:nvPr>
        </p:nvSpPr>
        <p:spPr/>
        <p:txBody>
          <a:bodyPr/>
          <a:lstStyle/>
          <a:p>
            <a:r>
              <a:rPr kumimoji="1" lang="en-US" altLang="ja-JP" dirty="0"/>
              <a:t>UTAS</a:t>
            </a:r>
            <a:endParaRPr kumimoji="1" lang="ja-JP" altLang="en-US"/>
          </a:p>
        </p:txBody>
      </p:sp>
      <p:sp>
        <p:nvSpPr>
          <p:cNvPr id="4" name="日付プレースホルダー 3">
            <a:extLst>
              <a:ext uri="{FF2B5EF4-FFF2-40B4-BE49-F238E27FC236}">
                <a16:creationId xmlns:a16="http://schemas.microsoft.com/office/drawing/2014/main" id="{65D49D0C-33E9-8046-A349-A49150B3814C}"/>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7EE2DF59-36F6-3945-A70C-4C063EB300ED}"/>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4E7FF5F7-3B51-6B48-967F-11241DCA9E9C}"/>
              </a:ext>
            </a:extLst>
          </p:cNvPr>
          <p:cNvSpPr>
            <a:spLocks noGrp="1"/>
          </p:cNvSpPr>
          <p:nvPr>
            <p:ph type="sldNum" sz="quarter" idx="12"/>
          </p:nvPr>
        </p:nvSpPr>
        <p:spPr/>
        <p:txBody>
          <a:bodyPr/>
          <a:lstStyle/>
          <a:p>
            <a:fld id="{EDF77D8D-9987-453A-9A05-EB91CA595C68}" type="slidenum">
              <a:rPr kumimoji="1" lang="ja-JP" altLang="en-US" smtClean="0"/>
              <a:pPr/>
              <a:t>14</a:t>
            </a:fld>
            <a:endParaRPr kumimoji="1" lang="ja-JP" altLang="en-US"/>
          </a:p>
        </p:txBody>
      </p:sp>
      <p:pic>
        <p:nvPicPr>
          <p:cNvPr id="7" name="図 6">
            <a:extLst>
              <a:ext uri="{FF2B5EF4-FFF2-40B4-BE49-F238E27FC236}">
                <a16:creationId xmlns:a16="http://schemas.microsoft.com/office/drawing/2014/main" id="{435BF0E7-4CE2-2340-982F-14CEE42649C3}"/>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6CEC1E79-58E9-0A41-8101-FC8C8A4B2E97}"/>
              </a:ext>
            </a:extLst>
          </p:cNvPr>
          <p:cNvSpPr/>
          <p:nvPr/>
        </p:nvSpPr>
        <p:spPr>
          <a:xfrm>
            <a:off x="6804248" y="27527"/>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807298FC-7109-7647-8D34-F9908BADB495}"/>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pic>
        <p:nvPicPr>
          <p:cNvPr id="11" name="図 10"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C15E5662-6BE3-A341-AE54-8AA70D4596EB}"/>
              </a:ext>
            </a:extLst>
          </p:cNvPr>
          <p:cNvPicPr>
            <a:picLocks noChangeAspect="1"/>
          </p:cNvPicPr>
          <p:nvPr/>
        </p:nvPicPr>
        <p:blipFill rotWithShape="1">
          <a:blip r:embed="rId3">
            <a:extLst>
              <a:ext uri="{28A0092B-C50C-407E-A947-70E740481C1C}">
                <a14:useLocalDpi xmlns:a14="http://schemas.microsoft.com/office/drawing/2010/main" val="0"/>
              </a:ext>
            </a:extLst>
          </a:blip>
          <a:srcRect l="4580" t="4005" r="4580" b="7315"/>
          <a:stretch/>
        </p:blipFill>
        <p:spPr>
          <a:xfrm>
            <a:off x="5368892" y="743769"/>
            <a:ext cx="3590792" cy="2973263"/>
          </a:xfrm>
          <a:prstGeom prst="rect">
            <a:avLst/>
          </a:prstGeom>
        </p:spPr>
      </p:pic>
      <p:sp>
        <p:nvSpPr>
          <p:cNvPr id="12" name="正方形/長方形 11">
            <a:extLst>
              <a:ext uri="{FF2B5EF4-FFF2-40B4-BE49-F238E27FC236}">
                <a16:creationId xmlns:a16="http://schemas.microsoft.com/office/drawing/2014/main" id="{87E0E3B4-7487-F348-9672-A5F6044177A7}"/>
              </a:ext>
            </a:extLst>
          </p:cNvPr>
          <p:cNvSpPr/>
          <p:nvPr/>
        </p:nvSpPr>
        <p:spPr>
          <a:xfrm>
            <a:off x="7072185" y="3449935"/>
            <a:ext cx="524151" cy="19508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pic>
        <p:nvPicPr>
          <p:cNvPr id="13" name="図 12" descr="グラフィカル ユーザー インターフェイス&#10;&#10;自動的に生成された説明">
            <a:extLst>
              <a:ext uri="{FF2B5EF4-FFF2-40B4-BE49-F238E27FC236}">
                <a16:creationId xmlns:a16="http://schemas.microsoft.com/office/drawing/2014/main" id="{1FF4E78F-98AF-1C4B-8C13-0FE23FC10479}"/>
              </a:ext>
            </a:extLst>
          </p:cNvPr>
          <p:cNvPicPr>
            <a:picLocks noChangeAspect="1"/>
          </p:cNvPicPr>
          <p:nvPr/>
        </p:nvPicPr>
        <p:blipFill rotWithShape="1">
          <a:blip r:embed="rId4">
            <a:extLst>
              <a:ext uri="{28A0092B-C50C-407E-A947-70E740481C1C}">
                <a14:useLocalDpi xmlns:a14="http://schemas.microsoft.com/office/drawing/2010/main" val="0"/>
              </a:ext>
            </a:extLst>
          </a:blip>
          <a:srcRect l="4252" t="4200" r="4678" b="7088"/>
          <a:stretch/>
        </p:blipFill>
        <p:spPr>
          <a:xfrm>
            <a:off x="2987824" y="3096962"/>
            <a:ext cx="1795951" cy="1438497"/>
          </a:xfrm>
          <a:prstGeom prst="rect">
            <a:avLst/>
          </a:prstGeom>
        </p:spPr>
      </p:pic>
      <p:pic>
        <p:nvPicPr>
          <p:cNvPr id="15" name="図 14" descr="グラフィカル ユーザー インターフェイス, テキスト, アプリケーション, メール&#10;&#10;自動的に生成された説明">
            <a:extLst>
              <a:ext uri="{FF2B5EF4-FFF2-40B4-BE49-F238E27FC236}">
                <a16:creationId xmlns:a16="http://schemas.microsoft.com/office/drawing/2014/main" id="{663CBEE1-A27C-774D-B5A1-EEC1AD286E2E}"/>
              </a:ext>
            </a:extLst>
          </p:cNvPr>
          <p:cNvPicPr>
            <a:picLocks noChangeAspect="1"/>
          </p:cNvPicPr>
          <p:nvPr/>
        </p:nvPicPr>
        <p:blipFill rotWithShape="1">
          <a:blip r:embed="rId5">
            <a:extLst>
              <a:ext uri="{28A0092B-C50C-407E-A947-70E740481C1C}">
                <a14:useLocalDpi xmlns:a14="http://schemas.microsoft.com/office/drawing/2010/main" val="0"/>
              </a:ext>
            </a:extLst>
          </a:blip>
          <a:srcRect l="4580" t="4005" r="4580" b="7315"/>
          <a:stretch/>
        </p:blipFill>
        <p:spPr>
          <a:xfrm>
            <a:off x="5388567" y="3717032"/>
            <a:ext cx="3590792" cy="2973263"/>
          </a:xfrm>
          <a:prstGeom prst="rect">
            <a:avLst/>
          </a:prstGeom>
        </p:spPr>
      </p:pic>
      <p:sp>
        <p:nvSpPr>
          <p:cNvPr id="16" name="左矢印 15">
            <a:extLst>
              <a:ext uri="{FF2B5EF4-FFF2-40B4-BE49-F238E27FC236}">
                <a16:creationId xmlns:a16="http://schemas.microsoft.com/office/drawing/2014/main" id="{C42EC1B9-DDAA-F74C-BAB5-B020A8F14C02}"/>
              </a:ext>
            </a:extLst>
          </p:cNvPr>
          <p:cNvSpPr/>
          <p:nvPr/>
        </p:nvSpPr>
        <p:spPr>
          <a:xfrm>
            <a:off x="4427984" y="3329833"/>
            <a:ext cx="2546587" cy="33415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左矢印 16">
            <a:extLst>
              <a:ext uri="{FF2B5EF4-FFF2-40B4-BE49-F238E27FC236}">
                <a16:creationId xmlns:a16="http://schemas.microsoft.com/office/drawing/2014/main" id="{B46C085F-D1D5-5146-839C-C3736164FBD3}"/>
              </a:ext>
            </a:extLst>
          </p:cNvPr>
          <p:cNvSpPr/>
          <p:nvPr/>
        </p:nvSpPr>
        <p:spPr>
          <a:xfrm rot="12926565">
            <a:off x="4093512" y="4649501"/>
            <a:ext cx="1546915" cy="33415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左矢印 17">
            <a:extLst>
              <a:ext uri="{FF2B5EF4-FFF2-40B4-BE49-F238E27FC236}">
                <a16:creationId xmlns:a16="http://schemas.microsoft.com/office/drawing/2014/main" id="{9BA9C756-88BF-154D-9D7F-295F6EEFBC5E}"/>
              </a:ext>
            </a:extLst>
          </p:cNvPr>
          <p:cNvSpPr/>
          <p:nvPr/>
        </p:nvSpPr>
        <p:spPr>
          <a:xfrm rot="11644582">
            <a:off x="4176642" y="2270208"/>
            <a:ext cx="1546915" cy="33415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コンテンツ プレースホルダー 2">
            <a:extLst>
              <a:ext uri="{FF2B5EF4-FFF2-40B4-BE49-F238E27FC236}">
                <a16:creationId xmlns:a16="http://schemas.microsoft.com/office/drawing/2014/main" id="{1D3E00FC-774C-CE48-B975-21DEF82740C7}"/>
              </a:ext>
            </a:extLst>
          </p:cNvPr>
          <p:cNvSpPr>
            <a:spLocks noGrp="1"/>
          </p:cNvSpPr>
          <p:nvPr>
            <p:ph idx="1"/>
          </p:nvPr>
        </p:nvSpPr>
        <p:spPr/>
        <p:txBody>
          <a:bodyPr>
            <a:normAutofit fontScale="92500" lnSpcReduction="10000"/>
          </a:bodyPr>
          <a:lstStyle/>
          <a:p>
            <a:r>
              <a:rPr lang="ja-JP" altLang="en-US"/>
              <a:t>ログインページ</a:t>
            </a:r>
            <a:endParaRPr lang="en-US" altLang="ja-JP" dirty="0"/>
          </a:p>
          <a:p>
            <a:pPr lvl="1"/>
            <a:r>
              <a:rPr lang="en-US" altLang="ja-JP" dirty="0">
                <a:hlinkClick r:id="rId6"/>
              </a:rPr>
              <a:t>https://utas.adm.u-tokyo.ac.jp/</a:t>
            </a:r>
            <a:endParaRPr lang="en-US" altLang="ja-JP" dirty="0"/>
          </a:p>
          <a:p>
            <a:r>
              <a:rPr lang="ja-JP" altLang="en-US"/>
              <a:t>教員</a:t>
            </a:r>
            <a:endParaRPr lang="en-US" altLang="ja-JP" dirty="0"/>
          </a:p>
          <a:p>
            <a:pPr lvl="1"/>
            <a:r>
              <a:rPr lang="ja-JP" altLang="en-US"/>
              <a:t>シラバス登録</a:t>
            </a:r>
            <a:endParaRPr lang="en-US" altLang="ja-JP" dirty="0"/>
          </a:p>
          <a:p>
            <a:pPr lvl="1"/>
            <a:r>
              <a:rPr lang="ja-JP" altLang="en-US"/>
              <a:t>履修者確認</a:t>
            </a:r>
            <a:endParaRPr lang="en-US" altLang="ja-JP" dirty="0"/>
          </a:p>
          <a:p>
            <a:pPr lvl="1"/>
            <a:r>
              <a:rPr lang="ja-JP" altLang="en-US"/>
              <a:t>休講登録</a:t>
            </a:r>
            <a:endParaRPr lang="en-US" altLang="ja-JP" dirty="0"/>
          </a:p>
          <a:p>
            <a:pPr lvl="1"/>
            <a:r>
              <a:rPr lang="ja-JP" altLang="en-US"/>
              <a:t>成績登録</a:t>
            </a:r>
            <a:endParaRPr lang="en-US" altLang="ja-JP" dirty="0"/>
          </a:p>
          <a:p>
            <a:r>
              <a:rPr lang="ja-JP" altLang="en-US"/>
              <a:t>学生</a:t>
            </a:r>
            <a:endParaRPr lang="en-US" altLang="ja-JP" dirty="0"/>
          </a:p>
          <a:p>
            <a:pPr lvl="1"/>
            <a:r>
              <a:rPr lang="ja-JP" altLang="en-US"/>
              <a:t>シラバス検索・閲覧</a:t>
            </a:r>
            <a:endParaRPr lang="en-US" altLang="ja-JP" dirty="0"/>
          </a:p>
          <a:p>
            <a:pPr lvl="1"/>
            <a:r>
              <a:rPr lang="ja-JP" altLang="en-US"/>
              <a:t>履修登録</a:t>
            </a:r>
            <a:endParaRPr lang="en-US" altLang="ja-JP" dirty="0"/>
          </a:p>
          <a:p>
            <a:pPr lvl="1"/>
            <a:r>
              <a:rPr lang="ja-JP" altLang="en-US"/>
              <a:t>成績確認</a:t>
            </a:r>
            <a:endParaRPr lang="en-US" altLang="ja-JP" dirty="0"/>
          </a:p>
          <a:p>
            <a:endParaRPr kumimoji="1" lang="ja-JP" altLang="en-US"/>
          </a:p>
        </p:txBody>
      </p:sp>
    </p:spTree>
    <p:extLst>
      <p:ext uri="{BB962C8B-B14F-4D97-AF65-F5344CB8AC3E}">
        <p14:creationId xmlns:p14="http://schemas.microsoft.com/office/powerpoint/2010/main" val="13351561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CDFDD-F095-0E40-84CC-E75B6100EE2D}"/>
              </a:ext>
            </a:extLst>
          </p:cNvPr>
          <p:cNvSpPr>
            <a:spLocks noGrp="1"/>
          </p:cNvSpPr>
          <p:nvPr>
            <p:ph type="title"/>
          </p:nvPr>
        </p:nvSpPr>
        <p:spPr/>
        <p:txBody>
          <a:bodyPr/>
          <a:lstStyle/>
          <a:p>
            <a:r>
              <a:rPr kumimoji="1" lang="en-US" altLang="ja-JP" dirty="0"/>
              <a:t>UTAS</a:t>
            </a:r>
            <a:endParaRPr kumimoji="1" lang="ja-JP" altLang="en-US"/>
          </a:p>
        </p:txBody>
      </p:sp>
      <p:sp>
        <p:nvSpPr>
          <p:cNvPr id="3" name="コンテンツ プレースホルダー 2">
            <a:extLst>
              <a:ext uri="{FF2B5EF4-FFF2-40B4-BE49-F238E27FC236}">
                <a16:creationId xmlns:a16="http://schemas.microsoft.com/office/drawing/2014/main" id="{CA7423C9-6EC0-E144-ACC4-B472CE931491}"/>
              </a:ext>
            </a:extLst>
          </p:cNvPr>
          <p:cNvSpPr>
            <a:spLocks noGrp="1"/>
          </p:cNvSpPr>
          <p:nvPr>
            <p:ph idx="1"/>
          </p:nvPr>
        </p:nvSpPr>
        <p:spPr/>
        <p:txBody>
          <a:bodyPr/>
          <a:lstStyle/>
          <a:p>
            <a:r>
              <a:rPr lang="ja-JP" altLang="en-US"/>
              <a:t>シラバス登録</a:t>
            </a:r>
            <a:endParaRPr lang="en-US" altLang="ja-JP" dirty="0"/>
          </a:p>
          <a:p>
            <a:pPr lvl="1"/>
            <a:r>
              <a:rPr lang="ja-JP" altLang="en-US"/>
              <a:t>シラバスの検索等もできます</a:t>
            </a:r>
            <a:endParaRPr lang="en-US" altLang="ja-JP" dirty="0"/>
          </a:p>
        </p:txBody>
      </p:sp>
      <p:sp>
        <p:nvSpPr>
          <p:cNvPr id="4" name="日付プレースホルダー 3">
            <a:extLst>
              <a:ext uri="{FF2B5EF4-FFF2-40B4-BE49-F238E27FC236}">
                <a16:creationId xmlns:a16="http://schemas.microsoft.com/office/drawing/2014/main" id="{589851BA-F150-B441-ACA4-4DA301E341AD}"/>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97616FA6-52B7-6941-9564-0DE481616C35}"/>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A6CC6DEB-B450-1240-AB7E-5211B184874C}"/>
              </a:ext>
            </a:extLst>
          </p:cNvPr>
          <p:cNvSpPr>
            <a:spLocks noGrp="1"/>
          </p:cNvSpPr>
          <p:nvPr>
            <p:ph type="sldNum" sz="quarter" idx="12"/>
          </p:nvPr>
        </p:nvSpPr>
        <p:spPr/>
        <p:txBody>
          <a:bodyPr/>
          <a:lstStyle/>
          <a:p>
            <a:fld id="{EDF77D8D-9987-453A-9A05-EB91CA595C68}" type="slidenum">
              <a:rPr kumimoji="1" lang="ja-JP" altLang="en-US" smtClean="0"/>
              <a:pPr/>
              <a:t>15</a:t>
            </a:fld>
            <a:endParaRPr kumimoji="1" lang="ja-JP" altLang="en-US"/>
          </a:p>
        </p:txBody>
      </p:sp>
      <p:pic>
        <p:nvPicPr>
          <p:cNvPr id="7" name="図 6" descr="グラフィカル ユーザー インターフェイス, アプリケーション&#10;&#10;自動的に生成された説明">
            <a:extLst>
              <a:ext uri="{FF2B5EF4-FFF2-40B4-BE49-F238E27FC236}">
                <a16:creationId xmlns:a16="http://schemas.microsoft.com/office/drawing/2014/main" id="{AE3BD16D-0739-8D46-996B-4FB042BC6D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50684"/>
            <a:ext cx="9144000" cy="1686428"/>
          </a:xfrm>
          <a:prstGeom prst="rect">
            <a:avLst/>
          </a:prstGeom>
        </p:spPr>
      </p:pic>
      <p:pic>
        <p:nvPicPr>
          <p:cNvPr id="8" name="図 7">
            <a:extLst>
              <a:ext uri="{FF2B5EF4-FFF2-40B4-BE49-F238E27FC236}">
                <a16:creationId xmlns:a16="http://schemas.microsoft.com/office/drawing/2014/main" id="{52D9957C-4A0B-0F44-8B04-C6F0BEDE355B}"/>
              </a:ext>
            </a:extLst>
          </p:cNvPr>
          <p:cNvPicPr>
            <a:picLocks noChangeAspect="1"/>
          </p:cNvPicPr>
          <p:nvPr/>
        </p:nvPicPr>
        <p:blipFill rotWithShape="1">
          <a:blip r:embed="rId4">
            <a:extLst>
              <a:ext uri="{28A0092B-C50C-407E-A947-70E740481C1C}">
                <a14:useLocalDpi xmlns:a14="http://schemas.microsoft.com/office/drawing/2010/main" val="0"/>
              </a:ext>
            </a:extLst>
          </a:blip>
          <a:srcRect l="204" r="403" b="7141"/>
          <a:stretch/>
        </p:blipFill>
        <p:spPr>
          <a:xfrm>
            <a:off x="72000" y="4852640"/>
            <a:ext cx="9000000" cy="684000"/>
          </a:xfrm>
          <a:prstGeom prst="rect">
            <a:avLst/>
          </a:prstGeom>
        </p:spPr>
      </p:pic>
      <p:pic>
        <p:nvPicPr>
          <p:cNvPr id="9" name="図 8">
            <a:extLst>
              <a:ext uri="{FF2B5EF4-FFF2-40B4-BE49-F238E27FC236}">
                <a16:creationId xmlns:a16="http://schemas.microsoft.com/office/drawing/2014/main" id="{21234766-F447-9348-8E70-559EC2071B5F}"/>
              </a:ext>
            </a:extLst>
          </p:cNvPr>
          <p:cNvPicPr>
            <a:picLocks noChangeAspect="1"/>
          </p:cNvPicPr>
          <p:nvPr/>
        </p:nvPicPr>
        <p:blipFill>
          <a:blip r:embed="rId5"/>
          <a:stretch>
            <a:fillRect/>
          </a:stretch>
        </p:blipFill>
        <p:spPr>
          <a:xfrm>
            <a:off x="6834712" y="27527"/>
            <a:ext cx="2268942" cy="667224"/>
          </a:xfrm>
          <a:prstGeom prst="rect">
            <a:avLst/>
          </a:prstGeom>
        </p:spPr>
      </p:pic>
      <p:sp>
        <p:nvSpPr>
          <p:cNvPr id="10" name="正方形/長方形 9">
            <a:extLst>
              <a:ext uri="{FF2B5EF4-FFF2-40B4-BE49-F238E27FC236}">
                <a16:creationId xmlns:a16="http://schemas.microsoft.com/office/drawing/2014/main" id="{A8BFCE2F-00C3-9842-A87C-5CC1B55B3027}"/>
              </a:ext>
            </a:extLst>
          </p:cNvPr>
          <p:cNvSpPr/>
          <p:nvPr/>
        </p:nvSpPr>
        <p:spPr>
          <a:xfrm>
            <a:off x="6804248" y="27527"/>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0394A866-05F5-C64E-B11C-57CEEE3CC228}"/>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3060069120"/>
      </p:ext>
    </p:extLst>
  </p:cSld>
  <p:clrMapOvr>
    <a:masterClrMapping/>
  </p:clrMapOvr>
  <p:extLst>
    <p:ext uri="{6950BFC3-D8DA-4A85-94F7-54DA5524770B}">
      <p188:commentRel xmlns:p188="http://schemas.microsoft.com/office/powerpoint/2018/8/main" r:id="rId2"/>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19E6FDB-531F-0749-AD75-6B85C96002BE}"/>
              </a:ext>
            </a:extLst>
          </p:cNvPr>
          <p:cNvSpPr>
            <a:spLocks noGrp="1"/>
          </p:cNvSpPr>
          <p:nvPr>
            <p:ph type="title"/>
          </p:nvPr>
        </p:nvSpPr>
        <p:spPr/>
        <p:txBody>
          <a:bodyPr/>
          <a:lstStyle/>
          <a:p>
            <a:r>
              <a:rPr kumimoji="1" lang="en-US" altLang="ja-JP" dirty="0"/>
              <a:t>Zoom</a:t>
            </a:r>
            <a:endParaRPr kumimoji="1" lang="ja-JP" altLang="en-US"/>
          </a:p>
        </p:txBody>
      </p:sp>
      <p:sp>
        <p:nvSpPr>
          <p:cNvPr id="3" name="コンテンツ プレースホルダー 2">
            <a:extLst>
              <a:ext uri="{FF2B5EF4-FFF2-40B4-BE49-F238E27FC236}">
                <a16:creationId xmlns:a16="http://schemas.microsoft.com/office/drawing/2014/main" id="{352A81B9-7CF1-4444-903D-15A5F46E4F09}"/>
              </a:ext>
            </a:extLst>
          </p:cNvPr>
          <p:cNvSpPr>
            <a:spLocks noGrp="1"/>
          </p:cNvSpPr>
          <p:nvPr>
            <p:ph idx="1"/>
          </p:nvPr>
        </p:nvSpPr>
        <p:spPr/>
        <p:txBody>
          <a:bodyPr/>
          <a:lstStyle/>
          <a:p>
            <a:r>
              <a:rPr lang="ja-JP" altLang="en-US"/>
              <a:t>東大のオンライン授業で最もよく使われているビデオ会議システムです</a:t>
            </a:r>
          </a:p>
        </p:txBody>
      </p:sp>
      <p:sp>
        <p:nvSpPr>
          <p:cNvPr id="4" name="日付プレースホルダー 3">
            <a:extLst>
              <a:ext uri="{FF2B5EF4-FFF2-40B4-BE49-F238E27FC236}">
                <a16:creationId xmlns:a16="http://schemas.microsoft.com/office/drawing/2014/main" id="{391B07B7-8118-0D4E-8AFF-402C5936740B}"/>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6E6EDD19-A470-074D-980B-D2B99F4DD411}"/>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B8F04C4C-72E1-2848-93F5-50FC63DE29CF}"/>
              </a:ext>
            </a:extLst>
          </p:cNvPr>
          <p:cNvSpPr>
            <a:spLocks noGrp="1"/>
          </p:cNvSpPr>
          <p:nvPr>
            <p:ph type="sldNum" sz="quarter" idx="12"/>
          </p:nvPr>
        </p:nvSpPr>
        <p:spPr/>
        <p:txBody>
          <a:bodyPr/>
          <a:lstStyle/>
          <a:p>
            <a:fld id="{EDF77D8D-9987-453A-9A05-EB91CA595C68}" type="slidenum">
              <a:rPr kumimoji="1" lang="ja-JP" altLang="en-US" smtClean="0"/>
              <a:pPr/>
              <a:t>16</a:t>
            </a:fld>
            <a:endParaRPr kumimoji="1" lang="ja-JP" altLang="en-US"/>
          </a:p>
        </p:txBody>
      </p:sp>
      <p:grpSp>
        <p:nvGrpSpPr>
          <p:cNvPr id="25" name="グループ化 39">
            <a:extLst>
              <a:ext uri="{FF2B5EF4-FFF2-40B4-BE49-F238E27FC236}">
                <a16:creationId xmlns:a16="http://schemas.microsoft.com/office/drawing/2014/main" id="{93B58561-F805-154C-BF05-10AE63DFC392}"/>
              </a:ext>
            </a:extLst>
          </p:cNvPr>
          <p:cNvGrpSpPr/>
          <p:nvPr/>
        </p:nvGrpSpPr>
        <p:grpSpPr>
          <a:xfrm>
            <a:off x="1173765" y="2864565"/>
            <a:ext cx="7286315" cy="2133229"/>
            <a:chOff x="179512" y="3599999"/>
            <a:chExt cx="8856984" cy="3141369"/>
          </a:xfrm>
        </p:grpSpPr>
        <p:sp>
          <p:nvSpPr>
            <p:cNvPr id="26" name="正方形/長方形 4">
              <a:extLst>
                <a:ext uri="{FF2B5EF4-FFF2-40B4-BE49-F238E27FC236}">
                  <a16:creationId xmlns:a16="http://schemas.microsoft.com/office/drawing/2014/main" id="{78693EFA-C007-BC41-9B65-7E96A93680FE}"/>
                </a:ext>
              </a:extLst>
            </p:cNvPr>
            <p:cNvSpPr/>
            <p:nvPr/>
          </p:nvSpPr>
          <p:spPr>
            <a:xfrm>
              <a:off x="179512" y="6118225"/>
              <a:ext cx="8856984" cy="623143"/>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2"/>
                </a:rPr>
                <a:t>UTokyo Account</a:t>
              </a:r>
              <a:endParaRPr kumimoji="1" lang="ja-JP" altLang="en-US" sz="1200" dirty="0">
                <a:solidFill>
                  <a:schemeClr val="tx1"/>
                </a:solidFill>
                <a:latin typeface="Meiryo UI" panose="020B0604030504040204" pitchFamily="50" charset="-128"/>
                <a:ea typeface="Meiryo UI" panose="020B0604030504040204" pitchFamily="50" charset="-128"/>
              </a:endParaRPr>
            </a:p>
          </p:txBody>
        </p:sp>
        <p:sp>
          <p:nvSpPr>
            <p:cNvPr id="27" name="正方形/長方形 5">
              <a:extLst>
                <a:ext uri="{FF2B5EF4-FFF2-40B4-BE49-F238E27FC236}">
                  <a16:creationId xmlns:a16="http://schemas.microsoft.com/office/drawing/2014/main" id="{EF610019-75A9-F840-AAD5-13125DF2530D}"/>
                </a:ext>
              </a:extLst>
            </p:cNvPr>
            <p:cNvSpPr/>
            <p:nvPr/>
          </p:nvSpPr>
          <p:spPr>
            <a:xfrm>
              <a:off x="179999" y="3599999"/>
              <a:ext cx="1403461"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3"/>
                </a:rPr>
                <a:t>UTAS</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28" name="正方形/長方形 6">
              <a:extLst>
                <a:ext uri="{FF2B5EF4-FFF2-40B4-BE49-F238E27FC236}">
                  <a16:creationId xmlns:a16="http://schemas.microsoft.com/office/drawing/2014/main" id="{69386022-9D27-8B40-BA70-D935EB543575}"/>
                </a:ext>
              </a:extLst>
            </p:cNvPr>
            <p:cNvSpPr/>
            <p:nvPr/>
          </p:nvSpPr>
          <p:spPr>
            <a:xfrm>
              <a:off x="1698565" y="3599999"/>
              <a:ext cx="1346408"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4"/>
                </a:rPr>
                <a:t>ITC-LMS</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29" name="矢印: 上 11">
              <a:extLst>
                <a:ext uri="{FF2B5EF4-FFF2-40B4-BE49-F238E27FC236}">
                  <a16:creationId xmlns:a16="http://schemas.microsoft.com/office/drawing/2014/main" id="{9BD6C428-49F6-7C48-A2BC-5288E3B9431B}"/>
                </a:ext>
              </a:extLst>
            </p:cNvPr>
            <p:cNvSpPr/>
            <p:nvPr/>
          </p:nvSpPr>
          <p:spPr>
            <a:xfrm>
              <a:off x="636244"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30" name="矢印: 上 12">
              <a:extLst>
                <a:ext uri="{FF2B5EF4-FFF2-40B4-BE49-F238E27FC236}">
                  <a16:creationId xmlns:a16="http://schemas.microsoft.com/office/drawing/2014/main" id="{BEAFBBFF-73CF-5940-9F0D-BECE73224DAB}"/>
                </a:ext>
              </a:extLst>
            </p:cNvPr>
            <p:cNvSpPr/>
            <p:nvPr/>
          </p:nvSpPr>
          <p:spPr>
            <a:xfrm>
              <a:off x="1998858"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31" name="矢印: 上 13">
              <a:extLst>
                <a:ext uri="{FF2B5EF4-FFF2-40B4-BE49-F238E27FC236}">
                  <a16:creationId xmlns:a16="http://schemas.microsoft.com/office/drawing/2014/main" id="{9F1C9CB8-B81E-794D-8281-71E336ACAA13}"/>
                </a:ext>
              </a:extLst>
            </p:cNvPr>
            <p:cNvSpPr/>
            <p:nvPr/>
          </p:nvSpPr>
          <p:spPr>
            <a:xfrm>
              <a:off x="3498564"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32" name="矢印: 上 14">
              <a:extLst>
                <a:ext uri="{FF2B5EF4-FFF2-40B4-BE49-F238E27FC236}">
                  <a16:creationId xmlns:a16="http://schemas.microsoft.com/office/drawing/2014/main" id="{EF8A0076-3D58-A648-AA67-6CF70F061ABF}"/>
                </a:ext>
              </a:extLst>
            </p:cNvPr>
            <p:cNvSpPr/>
            <p:nvPr/>
          </p:nvSpPr>
          <p:spPr>
            <a:xfrm>
              <a:off x="5064737"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33" name="矢印: 上 15">
              <a:extLst>
                <a:ext uri="{FF2B5EF4-FFF2-40B4-BE49-F238E27FC236}">
                  <a16:creationId xmlns:a16="http://schemas.microsoft.com/office/drawing/2014/main" id="{34D07EE8-8470-CE40-9EDB-3F6B85A576BD}"/>
                </a:ext>
              </a:extLst>
            </p:cNvPr>
            <p:cNvSpPr/>
            <p:nvPr/>
          </p:nvSpPr>
          <p:spPr>
            <a:xfrm>
              <a:off x="7960291" y="5794696"/>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34" name="正方形/長方形 9">
              <a:extLst>
                <a:ext uri="{FF2B5EF4-FFF2-40B4-BE49-F238E27FC236}">
                  <a16:creationId xmlns:a16="http://schemas.microsoft.com/office/drawing/2014/main" id="{00CB4F42-00C2-494D-92FD-C2972B32FD19}"/>
                </a:ext>
              </a:extLst>
            </p:cNvPr>
            <p:cNvSpPr/>
            <p:nvPr/>
          </p:nvSpPr>
          <p:spPr>
            <a:xfrm>
              <a:off x="7740833" y="3602612"/>
              <a:ext cx="1295663" cy="2140345"/>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5"/>
                </a:rPr>
                <a:t>WebEx</a:t>
              </a:r>
              <a:endParaRPr lang="en-US" altLang="ja-JP" sz="1200" b="1" dirty="0">
                <a:solidFill>
                  <a:schemeClr val="tx1"/>
                </a:solidFill>
                <a:latin typeface="Meiryo UI" panose="020B0604030504040204" pitchFamily="50" charset="-128"/>
                <a:ea typeface="Meiryo UI" panose="020B0604030504040204" pitchFamily="50" charset="-128"/>
              </a:endParaRPr>
            </a:p>
          </p:txBody>
        </p:sp>
        <p:sp>
          <p:nvSpPr>
            <p:cNvPr id="35" name="正方形/長方形 7">
              <a:extLst>
                <a:ext uri="{FF2B5EF4-FFF2-40B4-BE49-F238E27FC236}">
                  <a16:creationId xmlns:a16="http://schemas.microsoft.com/office/drawing/2014/main" id="{9DE36E0B-A75D-BC4B-81D5-D065D09B7125}"/>
                </a:ext>
              </a:extLst>
            </p:cNvPr>
            <p:cNvSpPr/>
            <p:nvPr/>
          </p:nvSpPr>
          <p:spPr>
            <a:xfrm>
              <a:off x="3157911" y="3599999"/>
              <a:ext cx="1552447"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6"/>
                </a:rPr>
                <a:t>Microsoft</a:t>
              </a:r>
              <a:r>
                <a:rPr lang="ja-JP" altLang="en-US" sz="1200" b="1" dirty="0">
                  <a:solidFill>
                    <a:schemeClr val="tx1"/>
                  </a:solidFill>
                  <a:latin typeface="Meiryo UI" panose="020B0604030504040204" pitchFamily="50" charset="-128"/>
                  <a:ea typeface="Meiryo UI" panose="020B0604030504040204" pitchFamily="50" charset="-128"/>
                  <a:hlinkClick r:id="rId6"/>
                </a:rPr>
                <a:t> </a:t>
              </a:r>
              <a:r>
                <a:rPr kumimoji="1" lang="en-US" altLang="ja-JP" sz="1200" b="1" dirty="0">
                  <a:solidFill>
                    <a:schemeClr val="tx1"/>
                  </a:solidFill>
                  <a:latin typeface="Meiryo UI" panose="020B0604030504040204" pitchFamily="50" charset="-128"/>
                  <a:ea typeface="Meiryo UI" panose="020B0604030504040204" pitchFamily="50" charset="-128"/>
                  <a:hlinkClick r:id="rId6"/>
                </a:rPr>
                <a:t>365</a:t>
              </a:r>
              <a:endParaRPr kumimoji="1" lang="en-US" altLang="ja-JP" sz="800" b="1" dirty="0">
                <a:solidFill>
                  <a:schemeClr val="tx1"/>
                </a:solidFill>
                <a:latin typeface="Meiryo UI" panose="020B0604030504040204" pitchFamily="50" charset="-128"/>
                <a:ea typeface="Meiryo UI" panose="020B0604030504040204" pitchFamily="50" charset="-128"/>
              </a:endParaRPr>
            </a:p>
          </p:txBody>
        </p:sp>
        <p:sp>
          <p:nvSpPr>
            <p:cNvPr id="36" name="正方形/長方形 8">
              <a:extLst>
                <a:ext uri="{FF2B5EF4-FFF2-40B4-BE49-F238E27FC236}">
                  <a16:creationId xmlns:a16="http://schemas.microsoft.com/office/drawing/2014/main" id="{3A9ECE14-3C43-FD46-8BC5-2CCE230209F5}"/>
                </a:ext>
              </a:extLst>
            </p:cNvPr>
            <p:cNvSpPr/>
            <p:nvPr/>
          </p:nvSpPr>
          <p:spPr>
            <a:xfrm>
              <a:off x="4819245" y="3599999"/>
              <a:ext cx="1425107"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7"/>
                </a:rPr>
                <a:t>Google</a:t>
              </a:r>
              <a:r>
                <a:rPr lang="ja-JP" altLang="en-US" sz="1200" b="1" dirty="0">
                  <a:solidFill>
                    <a:schemeClr val="tx1"/>
                  </a:solidFill>
                  <a:latin typeface="Meiryo UI" panose="020B0604030504040204" pitchFamily="50" charset="-128"/>
                  <a:ea typeface="Meiryo UI" panose="020B0604030504040204" pitchFamily="50" charset="-128"/>
                  <a:hlinkClick r:id="rId7"/>
                </a:rPr>
                <a:t>　</a:t>
              </a:r>
              <a:r>
                <a:rPr lang="en-US" altLang="ja-JP" sz="1200" b="1" dirty="0">
                  <a:solidFill>
                    <a:schemeClr val="tx1"/>
                  </a:solidFill>
                  <a:latin typeface="Meiryo UI" panose="020B0604030504040204" pitchFamily="50" charset="-128"/>
                  <a:ea typeface="Meiryo UI" panose="020B0604030504040204" pitchFamily="50" charset="-128"/>
                  <a:hlinkClick r:id="rId7"/>
                </a:rPr>
                <a:t>Workspace</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37" name="矢印: 上 34">
              <a:extLst>
                <a:ext uri="{FF2B5EF4-FFF2-40B4-BE49-F238E27FC236}">
                  <a16:creationId xmlns:a16="http://schemas.microsoft.com/office/drawing/2014/main" id="{87FBF01E-B19F-E140-AAF2-DA939DEA58F6}"/>
                </a:ext>
              </a:extLst>
            </p:cNvPr>
            <p:cNvSpPr/>
            <p:nvPr/>
          </p:nvSpPr>
          <p:spPr>
            <a:xfrm>
              <a:off x="6597677" y="5783082"/>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38" name="正方形/長方形 36">
              <a:extLst>
                <a:ext uri="{FF2B5EF4-FFF2-40B4-BE49-F238E27FC236}">
                  <a16:creationId xmlns:a16="http://schemas.microsoft.com/office/drawing/2014/main" id="{F77DF93E-3008-8B4D-A4A8-73C627BF865B}"/>
                </a:ext>
              </a:extLst>
            </p:cNvPr>
            <p:cNvSpPr/>
            <p:nvPr/>
          </p:nvSpPr>
          <p:spPr>
            <a:xfrm>
              <a:off x="6353238" y="3599999"/>
              <a:ext cx="1295663" cy="2142959"/>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8"/>
                </a:rPr>
                <a:t>Zoom</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grpSp>
      <p:sp>
        <p:nvSpPr>
          <p:cNvPr id="39" name="正方形/長方形 38">
            <a:extLst>
              <a:ext uri="{FF2B5EF4-FFF2-40B4-BE49-F238E27FC236}">
                <a16:creationId xmlns:a16="http://schemas.microsoft.com/office/drawing/2014/main" id="{D5DCC619-6C33-E64F-9598-05888F6CD89D}"/>
              </a:ext>
            </a:extLst>
          </p:cNvPr>
          <p:cNvSpPr/>
          <p:nvPr/>
        </p:nvSpPr>
        <p:spPr>
          <a:xfrm>
            <a:off x="6238716" y="2839092"/>
            <a:ext cx="1080000" cy="146680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35034671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A519E52-C18D-BE4C-B0B7-6A259994A28F}"/>
              </a:ext>
            </a:extLst>
          </p:cNvPr>
          <p:cNvSpPr>
            <a:spLocks noGrp="1"/>
          </p:cNvSpPr>
          <p:nvPr>
            <p:ph type="title"/>
          </p:nvPr>
        </p:nvSpPr>
        <p:spPr/>
        <p:txBody>
          <a:bodyPr/>
          <a:lstStyle/>
          <a:p>
            <a:r>
              <a:rPr kumimoji="1" lang="ja-JP" altLang="en-US"/>
              <a:t>サインイン</a:t>
            </a:r>
          </a:p>
        </p:txBody>
      </p:sp>
      <p:sp>
        <p:nvSpPr>
          <p:cNvPr id="4" name="日付プレースホルダー 3">
            <a:extLst>
              <a:ext uri="{FF2B5EF4-FFF2-40B4-BE49-F238E27FC236}">
                <a16:creationId xmlns:a16="http://schemas.microsoft.com/office/drawing/2014/main" id="{48D628EE-E12C-574D-8F17-B4CB2393BD72}"/>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068B005E-81AC-C448-8BB4-342A5E59165F}"/>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D94FCED4-69A3-3048-9464-99E476A2AA22}"/>
              </a:ext>
            </a:extLst>
          </p:cNvPr>
          <p:cNvSpPr>
            <a:spLocks noGrp="1"/>
          </p:cNvSpPr>
          <p:nvPr>
            <p:ph type="sldNum" sz="quarter" idx="12"/>
          </p:nvPr>
        </p:nvSpPr>
        <p:spPr/>
        <p:txBody>
          <a:bodyPr/>
          <a:lstStyle/>
          <a:p>
            <a:fld id="{EDF77D8D-9987-453A-9A05-EB91CA595C68}" type="slidenum">
              <a:rPr kumimoji="1" lang="ja-JP" altLang="en-US" smtClean="0"/>
              <a:pPr/>
              <a:t>17</a:t>
            </a:fld>
            <a:endParaRPr kumimoji="1" lang="ja-JP" altLang="en-US"/>
          </a:p>
        </p:txBody>
      </p:sp>
      <p:pic>
        <p:nvPicPr>
          <p:cNvPr id="7" name="図 6" descr="モニター画面に映るウェブサイトのスクリーンショット&#10;&#10;自動的に生成された説明">
            <a:extLst>
              <a:ext uri="{FF2B5EF4-FFF2-40B4-BE49-F238E27FC236}">
                <a16:creationId xmlns:a16="http://schemas.microsoft.com/office/drawing/2014/main" id="{5483E341-0ACA-D549-8143-26B9A3F66762}"/>
              </a:ext>
            </a:extLst>
          </p:cNvPr>
          <p:cNvPicPr>
            <a:picLocks noChangeAspect="1"/>
          </p:cNvPicPr>
          <p:nvPr/>
        </p:nvPicPr>
        <p:blipFill rotWithShape="1">
          <a:blip r:embed="rId2">
            <a:extLst>
              <a:ext uri="{28A0092B-C50C-407E-A947-70E740481C1C}">
                <a14:useLocalDpi xmlns:a14="http://schemas.microsoft.com/office/drawing/2010/main" val="0"/>
              </a:ext>
            </a:extLst>
          </a:blip>
          <a:srcRect l="4673" t="3676" r="4678" b="13911"/>
          <a:stretch/>
        </p:blipFill>
        <p:spPr>
          <a:xfrm>
            <a:off x="4824028" y="3460661"/>
            <a:ext cx="3744416" cy="2648012"/>
          </a:xfrm>
          <a:prstGeom prst="rect">
            <a:avLst/>
          </a:prstGeom>
        </p:spPr>
      </p:pic>
      <p:pic>
        <p:nvPicPr>
          <p:cNvPr id="8" name="図 7" descr="グラフィカル ユーザー インターフェイス&#10;&#10;自動的に生成された説明">
            <a:extLst>
              <a:ext uri="{FF2B5EF4-FFF2-40B4-BE49-F238E27FC236}">
                <a16:creationId xmlns:a16="http://schemas.microsoft.com/office/drawing/2014/main" id="{5FBC2146-8F90-2649-B33D-4BB31C5FB1CE}"/>
              </a:ext>
            </a:extLst>
          </p:cNvPr>
          <p:cNvPicPr>
            <a:picLocks noChangeAspect="1"/>
          </p:cNvPicPr>
          <p:nvPr/>
        </p:nvPicPr>
        <p:blipFill rotWithShape="1">
          <a:blip r:embed="rId3">
            <a:extLst>
              <a:ext uri="{28A0092B-C50C-407E-A947-70E740481C1C}">
                <a14:useLocalDpi xmlns:a14="http://schemas.microsoft.com/office/drawing/2010/main" val="0"/>
              </a:ext>
            </a:extLst>
          </a:blip>
          <a:srcRect l="4252" t="4200" r="4678" b="7088"/>
          <a:stretch/>
        </p:blipFill>
        <p:spPr>
          <a:xfrm>
            <a:off x="1940290" y="4751514"/>
            <a:ext cx="1795951" cy="1438497"/>
          </a:xfrm>
          <a:prstGeom prst="rect">
            <a:avLst/>
          </a:prstGeom>
        </p:spPr>
      </p:pic>
      <p:sp>
        <p:nvSpPr>
          <p:cNvPr id="9" name="左矢印 8">
            <a:extLst>
              <a:ext uri="{FF2B5EF4-FFF2-40B4-BE49-F238E27FC236}">
                <a16:creationId xmlns:a16="http://schemas.microsoft.com/office/drawing/2014/main" id="{87ECFE2B-4C8B-3B47-9755-7557DDC626F8}"/>
              </a:ext>
            </a:extLst>
          </p:cNvPr>
          <p:cNvSpPr/>
          <p:nvPr/>
        </p:nvSpPr>
        <p:spPr>
          <a:xfrm rot="18476694">
            <a:off x="2596428" y="3210651"/>
            <a:ext cx="3669339" cy="373374"/>
          </a:xfrm>
          <a:prstGeom prst="leftArrow">
            <a:avLst>
              <a:gd name="adj1" fmla="val 52891"/>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左矢印 9">
            <a:extLst>
              <a:ext uri="{FF2B5EF4-FFF2-40B4-BE49-F238E27FC236}">
                <a16:creationId xmlns:a16="http://schemas.microsoft.com/office/drawing/2014/main" id="{DAD1BF6F-8810-9E46-92F6-A9B523C625B9}"/>
              </a:ext>
            </a:extLst>
          </p:cNvPr>
          <p:cNvSpPr/>
          <p:nvPr/>
        </p:nvSpPr>
        <p:spPr>
          <a:xfrm rot="10800000">
            <a:off x="3046679" y="5774535"/>
            <a:ext cx="2546587" cy="33415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1" name="図 10">
            <a:extLst>
              <a:ext uri="{FF2B5EF4-FFF2-40B4-BE49-F238E27FC236}">
                <a16:creationId xmlns:a16="http://schemas.microsoft.com/office/drawing/2014/main" id="{2D2A0AAD-8133-9943-8821-31578B3072CD}"/>
              </a:ext>
            </a:extLst>
          </p:cNvPr>
          <p:cNvPicPr>
            <a:picLocks noChangeAspect="1"/>
          </p:cNvPicPr>
          <p:nvPr/>
        </p:nvPicPr>
        <p:blipFill>
          <a:blip r:embed="rId4"/>
          <a:stretch>
            <a:fillRect/>
          </a:stretch>
        </p:blipFill>
        <p:spPr>
          <a:xfrm>
            <a:off x="6834712" y="27527"/>
            <a:ext cx="2268942" cy="667224"/>
          </a:xfrm>
          <a:prstGeom prst="rect">
            <a:avLst/>
          </a:prstGeom>
        </p:spPr>
      </p:pic>
      <p:sp>
        <p:nvSpPr>
          <p:cNvPr id="12" name="正方形/長方形 11">
            <a:extLst>
              <a:ext uri="{FF2B5EF4-FFF2-40B4-BE49-F238E27FC236}">
                <a16:creationId xmlns:a16="http://schemas.microsoft.com/office/drawing/2014/main" id="{B30EFDDF-3AAC-8546-93AA-80A0A8AC257A}"/>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3" name="正方形/長方形 12">
            <a:extLst>
              <a:ext uri="{FF2B5EF4-FFF2-40B4-BE49-F238E27FC236}">
                <a16:creationId xmlns:a16="http://schemas.microsoft.com/office/drawing/2014/main" id="{49A4B89E-A581-3549-B2FB-0BDBB2FD379D}"/>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4" name="正方形/長方形 13">
            <a:extLst>
              <a:ext uri="{FF2B5EF4-FFF2-40B4-BE49-F238E27FC236}">
                <a16:creationId xmlns:a16="http://schemas.microsoft.com/office/drawing/2014/main" id="{117E5FC7-E62E-9943-A1E0-0FE66597E544}"/>
              </a:ext>
            </a:extLst>
          </p:cNvPr>
          <p:cNvSpPr/>
          <p:nvPr/>
        </p:nvSpPr>
        <p:spPr>
          <a:xfrm>
            <a:off x="8388424" y="27527"/>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3" name="コンテンツ プレースホルダー 2">
            <a:extLst>
              <a:ext uri="{FF2B5EF4-FFF2-40B4-BE49-F238E27FC236}">
                <a16:creationId xmlns:a16="http://schemas.microsoft.com/office/drawing/2014/main" id="{E102B0DC-052F-7546-9345-5F86039AE104}"/>
              </a:ext>
            </a:extLst>
          </p:cNvPr>
          <p:cNvSpPr>
            <a:spLocks noGrp="1"/>
          </p:cNvSpPr>
          <p:nvPr>
            <p:ph idx="1"/>
          </p:nvPr>
        </p:nvSpPr>
        <p:spPr/>
        <p:txBody>
          <a:bodyPr/>
          <a:lstStyle/>
          <a:p>
            <a:r>
              <a:rPr lang="ja-JP" altLang="en-US"/>
              <a:t>専用ページ </a:t>
            </a:r>
            <a:r>
              <a:rPr lang="en-US" altLang="ja-JP" dirty="0">
                <a:hlinkClick r:id="rId5"/>
              </a:rPr>
              <a:t>https://u-tokyo-ac-jp.zoom.us/profile</a:t>
            </a:r>
            <a:r>
              <a:rPr lang="en-US" altLang="ja-JP" dirty="0"/>
              <a:t> </a:t>
            </a:r>
            <a:r>
              <a:rPr lang="ja-JP" altLang="en-US"/>
              <a:t>にアクセスするのが簡単です</a:t>
            </a:r>
            <a:endParaRPr lang="en-US" altLang="ja-JP" dirty="0"/>
          </a:p>
          <a:p>
            <a:pPr lvl="1"/>
            <a:r>
              <a:rPr lang="ja-JP" altLang="en-US"/>
              <a:t>このページをブックマークしておくのがお勧めです</a:t>
            </a:r>
            <a:endParaRPr lang="en-US" altLang="ja-JP" dirty="0"/>
          </a:p>
        </p:txBody>
      </p:sp>
    </p:spTree>
    <p:extLst>
      <p:ext uri="{BB962C8B-B14F-4D97-AF65-F5344CB8AC3E}">
        <p14:creationId xmlns:p14="http://schemas.microsoft.com/office/powerpoint/2010/main" val="3985843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54A3D56B-113A-2647-9A7C-2B4A0ADD3CE5}"/>
              </a:ext>
            </a:extLst>
          </p:cNvPr>
          <p:cNvSpPr>
            <a:spLocks noGrp="1"/>
          </p:cNvSpPr>
          <p:nvPr>
            <p:ph idx="1"/>
          </p:nvPr>
        </p:nvSpPr>
        <p:spPr/>
        <p:txBody>
          <a:bodyPr/>
          <a:lstStyle/>
          <a:p>
            <a:r>
              <a:rPr lang="ja-JP" altLang="en-US"/>
              <a:t>「ミーティングをスケジュールする」を押すと設定画面に飛びます</a:t>
            </a:r>
            <a:endParaRPr lang="en-US" altLang="ja-JP" dirty="0"/>
          </a:p>
          <a:p>
            <a:r>
              <a:rPr lang="ja-JP" altLang="en-US"/>
              <a:t>ここでトピック（会議室の名前）や日時等を入力します</a:t>
            </a:r>
            <a:endParaRPr kumimoji="1" lang="ja-JP" altLang="en-US"/>
          </a:p>
        </p:txBody>
      </p:sp>
      <p:sp>
        <p:nvSpPr>
          <p:cNvPr id="4" name="日付プレースホルダー 3">
            <a:extLst>
              <a:ext uri="{FF2B5EF4-FFF2-40B4-BE49-F238E27FC236}">
                <a16:creationId xmlns:a16="http://schemas.microsoft.com/office/drawing/2014/main" id="{74A09F60-CD0E-E243-855A-A3DCC3CB087E}"/>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93EA99D8-2509-BF47-B83E-F421D6D336FA}"/>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169A8546-47D9-CF4D-BAA2-936332AEE3D6}"/>
              </a:ext>
            </a:extLst>
          </p:cNvPr>
          <p:cNvSpPr>
            <a:spLocks noGrp="1"/>
          </p:cNvSpPr>
          <p:nvPr>
            <p:ph type="sldNum" sz="quarter" idx="12"/>
          </p:nvPr>
        </p:nvSpPr>
        <p:spPr/>
        <p:txBody>
          <a:bodyPr/>
          <a:lstStyle/>
          <a:p>
            <a:fld id="{EDF77D8D-9987-453A-9A05-EB91CA595C68}" type="slidenum">
              <a:rPr kumimoji="1" lang="ja-JP" altLang="en-US" smtClean="0"/>
              <a:pPr/>
              <a:t>18</a:t>
            </a:fld>
            <a:endParaRPr kumimoji="1" lang="ja-JP" altLang="en-US"/>
          </a:p>
        </p:txBody>
      </p:sp>
      <p:pic>
        <p:nvPicPr>
          <p:cNvPr id="7" name="図 6" descr="モニター画面に映るウェブサイトのスクリーンショット&#10;&#10;自動的に生成された説明">
            <a:extLst>
              <a:ext uri="{FF2B5EF4-FFF2-40B4-BE49-F238E27FC236}">
                <a16:creationId xmlns:a16="http://schemas.microsoft.com/office/drawing/2014/main" id="{7863DEDD-3A67-6448-B453-7744C02E22FC}"/>
              </a:ext>
            </a:extLst>
          </p:cNvPr>
          <p:cNvPicPr>
            <a:picLocks noChangeAspect="1"/>
          </p:cNvPicPr>
          <p:nvPr/>
        </p:nvPicPr>
        <p:blipFill rotWithShape="1">
          <a:blip r:embed="rId2">
            <a:extLst>
              <a:ext uri="{28A0092B-C50C-407E-A947-70E740481C1C}">
                <a14:useLocalDpi xmlns:a14="http://schemas.microsoft.com/office/drawing/2010/main" val="0"/>
              </a:ext>
            </a:extLst>
          </a:blip>
          <a:srcRect l="4673" t="3675" r="4678" b="7964"/>
          <a:stretch/>
        </p:blipFill>
        <p:spPr>
          <a:xfrm>
            <a:off x="467544" y="3398198"/>
            <a:ext cx="3744416" cy="2839113"/>
          </a:xfrm>
          <a:prstGeom prst="rect">
            <a:avLst/>
          </a:prstGeom>
        </p:spPr>
      </p:pic>
      <p:pic>
        <p:nvPicPr>
          <p:cNvPr id="9" name="図 8" descr="モニター画面に映るウェブサイトのスクリーンショット&#10;&#10;自動的に生成された説明">
            <a:extLst>
              <a:ext uri="{FF2B5EF4-FFF2-40B4-BE49-F238E27FC236}">
                <a16:creationId xmlns:a16="http://schemas.microsoft.com/office/drawing/2014/main" id="{8D3F3E08-53C2-C944-9FF2-EDE6D046642B}"/>
              </a:ext>
            </a:extLst>
          </p:cNvPr>
          <p:cNvPicPr>
            <a:picLocks noChangeAspect="1"/>
          </p:cNvPicPr>
          <p:nvPr/>
        </p:nvPicPr>
        <p:blipFill rotWithShape="1">
          <a:blip r:embed="rId3">
            <a:extLst>
              <a:ext uri="{28A0092B-C50C-407E-A947-70E740481C1C}">
                <a14:useLocalDpi xmlns:a14="http://schemas.microsoft.com/office/drawing/2010/main" val="0"/>
              </a:ext>
            </a:extLst>
          </a:blip>
          <a:srcRect l="4263" t="4005" r="5079" b="7315"/>
          <a:stretch/>
        </p:blipFill>
        <p:spPr>
          <a:xfrm>
            <a:off x="5040846" y="3387935"/>
            <a:ext cx="3744787" cy="2849377"/>
          </a:xfrm>
          <a:prstGeom prst="rect">
            <a:avLst/>
          </a:prstGeom>
        </p:spPr>
      </p:pic>
      <p:pic>
        <p:nvPicPr>
          <p:cNvPr id="10" name="図 9">
            <a:extLst>
              <a:ext uri="{FF2B5EF4-FFF2-40B4-BE49-F238E27FC236}">
                <a16:creationId xmlns:a16="http://schemas.microsoft.com/office/drawing/2014/main" id="{233C92A0-C14D-4446-9146-232F6CE64ACE}"/>
              </a:ext>
            </a:extLst>
          </p:cNvPr>
          <p:cNvPicPr>
            <a:picLocks noChangeAspect="1"/>
          </p:cNvPicPr>
          <p:nvPr/>
        </p:nvPicPr>
        <p:blipFill>
          <a:blip r:embed="rId4"/>
          <a:stretch>
            <a:fillRect/>
          </a:stretch>
        </p:blipFill>
        <p:spPr>
          <a:xfrm>
            <a:off x="6834712" y="27527"/>
            <a:ext cx="2268942" cy="667224"/>
          </a:xfrm>
          <a:prstGeom prst="rect">
            <a:avLst/>
          </a:prstGeom>
        </p:spPr>
      </p:pic>
      <p:sp>
        <p:nvSpPr>
          <p:cNvPr id="11" name="正方形/長方形 10">
            <a:extLst>
              <a:ext uri="{FF2B5EF4-FFF2-40B4-BE49-F238E27FC236}">
                <a16:creationId xmlns:a16="http://schemas.microsoft.com/office/drawing/2014/main" id="{B20945D8-2DE7-B844-B7B5-2E1BB70EF071}"/>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2" name="正方形/長方形 11">
            <a:extLst>
              <a:ext uri="{FF2B5EF4-FFF2-40B4-BE49-F238E27FC236}">
                <a16:creationId xmlns:a16="http://schemas.microsoft.com/office/drawing/2014/main" id="{BD622560-D27C-CA40-A690-59007C47F9F2}"/>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3" name="正方形/長方形 12">
            <a:extLst>
              <a:ext uri="{FF2B5EF4-FFF2-40B4-BE49-F238E27FC236}">
                <a16:creationId xmlns:a16="http://schemas.microsoft.com/office/drawing/2014/main" id="{647316B5-B90D-5B4D-8488-4CD3BF3D5AA8}"/>
              </a:ext>
            </a:extLst>
          </p:cNvPr>
          <p:cNvSpPr/>
          <p:nvPr/>
        </p:nvSpPr>
        <p:spPr>
          <a:xfrm>
            <a:off x="8388424" y="27527"/>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4" name="正方形/長方形 13">
            <a:extLst>
              <a:ext uri="{FF2B5EF4-FFF2-40B4-BE49-F238E27FC236}">
                <a16:creationId xmlns:a16="http://schemas.microsoft.com/office/drawing/2014/main" id="{49FF800A-06C4-0148-85E0-5B43D8AB7597}"/>
              </a:ext>
            </a:extLst>
          </p:cNvPr>
          <p:cNvSpPr/>
          <p:nvPr/>
        </p:nvSpPr>
        <p:spPr>
          <a:xfrm>
            <a:off x="2339752" y="3911050"/>
            <a:ext cx="648000" cy="14401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5" name="左矢印 14">
            <a:extLst>
              <a:ext uri="{FF2B5EF4-FFF2-40B4-BE49-F238E27FC236}">
                <a16:creationId xmlns:a16="http://schemas.microsoft.com/office/drawing/2014/main" id="{23FCFBA4-334B-044B-B224-FD16CD82F46F}"/>
              </a:ext>
            </a:extLst>
          </p:cNvPr>
          <p:cNvSpPr/>
          <p:nvPr/>
        </p:nvSpPr>
        <p:spPr>
          <a:xfrm rot="10800000">
            <a:off x="3139348" y="3815980"/>
            <a:ext cx="2546587" cy="33415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6D2C445-53E1-974E-AD2B-142DD22E1B8F}"/>
              </a:ext>
            </a:extLst>
          </p:cNvPr>
          <p:cNvSpPr>
            <a:spLocks noGrp="1"/>
          </p:cNvSpPr>
          <p:nvPr>
            <p:ph type="title"/>
          </p:nvPr>
        </p:nvSpPr>
        <p:spPr/>
        <p:txBody>
          <a:bodyPr/>
          <a:lstStyle/>
          <a:p>
            <a:r>
              <a:rPr kumimoji="1" lang="ja-JP" altLang="en-US"/>
              <a:t>ミーティングの設定</a:t>
            </a:r>
            <a:r>
              <a:rPr kumimoji="1" lang="en-US" altLang="ja-JP" dirty="0"/>
              <a:t> </a:t>
            </a:r>
            <a:endParaRPr kumimoji="1" lang="ja-JP" altLang="en-US"/>
          </a:p>
        </p:txBody>
      </p:sp>
    </p:spTree>
    <p:extLst>
      <p:ext uri="{BB962C8B-B14F-4D97-AF65-F5344CB8AC3E}">
        <p14:creationId xmlns:p14="http://schemas.microsoft.com/office/powerpoint/2010/main" val="36012298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56C11534-806F-4746-9ABE-1CB88B3B0476}"/>
              </a:ext>
            </a:extLst>
          </p:cNvPr>
          <p:cNvSpPr>
            <a:spLocks noGrp="1"/>
          </p:cNvSpPr>
          <p:nvPr>
            <p:ph idx="1"/>
          </p:nvPr>
        </p:nvSpPr>
        <p:spPr/>
        <p:txBody>
          <a:bodyPr/>
          <a:lstStyle/>
          <a:p>
            <a:r>
              <a:rPr lang="ja-JP" altLang="en-US"/>
              <a:t>ページ下部の「保存」ボタンを押し，次のページで</a:t>
            </a:r>
            <a:r>
              <a:rPr kumimoji="1" lang="ja-JP" altLang="en-US"/>
              <a:t>「招待状をコピー」を押すと，</a:t>
            </a:r>
            <a:r>
              <a:rPr kumimoji="1" lang="en-US" altLang="ja-JP" dirty="0"/>
              <a:t>URL</a:t>
            </a:r>
            <a:r>
              <a:rPr kumimoji="1" lang="ja-JP" altLang="en-US"/>
              <a:t>，ミーティング</a:t>
            </a:r>
            <a:r>
              <a:rPr kumimoji="1" lang="en-US" altLang="ja-JP" dirty="0"/>
              <a:t>ID</a:t>
            </a:r>
            <a:r>
              <a:rPr kumimoji="1" lang="ja-JP" altLang="en-US"/>
              <a:t>，パスコードが表示されます</a:t>
            </a:r>
          </a:p>
        </p:txBody>
      </p:sp>
      <p:sp>
        <p:nvSpPr>
          <p:cNvPr id="4" name="日付プレースホルダー 3">
            <a:extLst>
              <a:ext uri="{FF2B5EF4-FFF2-40B4-BE49-F238E27FC236}">
                <a16:creationId xmlns:a16="http://schemas.microsoft.com/office/drawing/2014/main" id="{6BBAFB24-7811-1A48-B595-02014530D240}"/>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8E06881D-F58D-4F42-89FB-893FF176492A}"/>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29E7F6A8-97BA-134D-82BE-4FA373F83966}"/>
              </a:ext>
            </a:extLst>
          </p:cNvPr>
          <p:cNvSpPr>
            <a:spLocks noGrp="1"/>
          </p:cNvSpPr>
          <p:nvPr>
            <p:ph type="sldNum" sz="quarter" idx="12"/>
          </p:nvPr>
        </p:nvSpPr>
        <p:spPr/>
        <p:txBody>
          <a:bodyPr/>
          <a:lstStyle/>
          <a:p>
            <a:fld id="{EDF77D8D-9987-453A-9A05-EB91CA595C68}" type="slidenum">
              <a:rPr kumimoji="1" lang="ja-JP" altLang="en-US" smtClean="0"/>
              <a:pPr/>
              <a:t>19</a:t>
            </a:fld>
            <a:endParaRPr kumimoji="1" lang="ja-JP" altLang="en-US"/>
          </a:p>
        </p:txBody>
      </p:sp>
      <p:pic>
        <p:nvPicPr>
          <p:cNvPr id="10" name="図 9" descr="モニター画面に映るウェブサイトのスクリーンショット&#10;&#10;自動的に生成された説明">
            <a:extLst>
              <a:ext uri="{FF2B5EF4-FFF2-40B4-BE49-F238E27FC236}">
                <a16:creationId xmlns:a16="http://schemas.microsoft.com/office/drawing/2014/main" id="{8727BD29-A39F-8749-AC00-34B036EC7811}"/>
              </a:ext>
            </a:extLst>
          </p:cNvPr>
          <p:cNvPicPr>
            <a:picLocks noChangeAspect="1"/>
          </p:cNvPicPr>
          <p:nvPr/>
        </p:nvPicPr>
        <p:blipFill rotWithShape="1">
          <a:blip r:embed="rId3">
            <a:extLst>
              <a:ext uri="{28A0092B-C50C-407E-A947-70E740481C1C}">
                <a14:useLocalDpi xmlns:a14="http://schemas.microsoft.com/office/drawing/2010/main" val="0"/>
              </a:ext>
            </a:extLst>
          </a:blip>
          <a:srcRect l="4262" t="4005" r="4262" b="26900"/>
          <a:stretch/>
        </p:blipFill>
        <p:spPr>
          <a:xfrm>
            <a:off x="159792" y="3400276"/>
            <a:ext cx="3778576" cy="2220092"/>
          </a:xfrm>
          <a:prstGeom prst="rect">
            <a:avLst/>
          </a:prstGeom>
        </p:spPr>
      </p:pic>
      <p:pic>
        <p:nvPicPr>
          <p:cNvPr id="18" name="図 17" descr="グラフィカル ユーザー インターフェイス, テキスト, アプリケーション&#10;&#10;自動的に生成された説明">
            <a:extLst>
              <a:ext uri="{FF2B5EF4-FFF2-40B4-BE49-F238E27FC236}">
                <a16:creationId xmlns:a16="http://schemas.microsoft.com/office/drawing/2014/main" id="{12EA9D34-B262-ED42-A307-90D2245118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04895" y="2852936"/>
            <a:ext cx="3590290" cy="3471545"/>
          </a:xfrm>
          <a:prstGeom prst="rect">
            <a:avLst/>
          </a:prstGeom>
        </p:spPr>
      </p:pic>
      <p:sp>
        <p:nvSpPr>
          <p:cNvPr id="19" name="正方形/長方形 18">
            <a:extLst>
              <a:ext uri="{FF2B5EF4-FFF2-40B4-BE49-F238E27FC236}">
                <a16:creationId xmlns:a16="http://schemas.microsoft.com/office/drawing/2014/main" id="{EC97204A-701B-6441-9600-645E38AFD176}"/>
              </a:ext>
            </a:extLst>
          </p:cNvPr>
          <p:cNvSpPr/>
          <p:nvPr/>
        </p:nvSpPr>
        <p:spPr>
          <a:xfrm>
            <a:off x="1170000" y="5400000"/>
            <a:ext cx="234000" cy="14401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0" name="正方形/長方形 19">
            <a:extLst>
              <a:ext uri="{FF2B5EF4-FFF2-40B4-BE49-F238E27FC236}">
                <a16:creationId xmlns:a16="http://schemas.microsoft.com/office/drawing/2014/main" id="{3E8D15AB-01C1-1F4A-884E-058266CF5B07}"/>
              </a:ext>
            </a:extLst>
          </p:cNvPr>
          <p:cNvSpPr/>
          <p:nvPr/>
        </p:nvSpPr>
        <p:spPr>
          <a:xfrm>
            <a:off x="5574705" y="4293168"/>
            <a:ext cx="1800000" cy="57599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pic>
        <p:nvPicPr>
          <p:cNvPr id="21" name="図 20">
            <a:extLst>
              <a:ext uri="{FF2B5EF4-FFF2-40B4-BE49-F238E27FC236}">
                <a16:creationId xmlns:a16="http://schemas.microsoft.com/office/drawing/2014/main" id="{4C418ADB-B458-6544-9F83-EECA658023DE}"/>
              </a:ext>
            </a:extLst>
          </p:cNvPr>
          <p:cNvPicPr>
            <a:picLocks noChangeAspect="1"/>
          </p:cNvPicPr>
          <p:nvPr/>
        </p:nvPicPr>
        <p:blipFill>
          <a:blip r:embed="rId5"/>
          <a:stretch>
            <a:fillRect/>
          </a:stretch>
        </p:blipFill>
        <p:spPr>
          <a:xfrm>
            <a:off x="6834712" y="27527"/>
            <a:ext cx="2268942" cy="667224"/>
          </a:xfrm>
          <a:prstGeom prst="rect">
            <a:avLst/>
          </a:prstGeom>
        </p:spPr>
      </p:pic>
      <p:sp>
        <p:nvSpPr>
          <p:cNvPr id="22" name="正方形/長方形 21">
            <a:extLst>
              <a:ext uri="{FF2B5EF4-FFF2-40B4-BE49-F238E27FC236}">
                <a16:creationId xmlns:a16="http://schemas.microsoft.com/office/drawing/2014/main" id="{BEB91DEA-9AFF-134C-82DE-05AA02C70F4D}"/>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3" name="正方形/長方形 22">
            <a:extLst>
              <a:ext uri="{FF2B5EF4-FFF2-40B4-BE49-F238E27FC236}">
                <a16:creationId xmlns:a16="http://schemas.microsoft.com/office/drawing/2014/main" id="{7B1E5BC1-3971-334F-B7B5-A1C299D073E0}"/>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4" name="正方形/長方形 23">
            <a:extLst>
              <a:ext uri="{FF2B5EF4-FFF2-40B4-BE49-F238E27FC236}">
                <a16:creationId xmlns:a16="http://schemas.microsoft.com/office/drawing/2014/main" id="{373D48FF-EFCF-494E-96FB-74EDEEF88365}"/>
              </a:ext>
            </a:extLst>
          </p:cNvPr>
          <p:cNvSpPr/>
          <p:nvPr/>
        </p:nvSpPr>
        <p:spPr>
          <a:xfrm>
            <a:off x="8388424" y="27527"/>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67FE16B0-630E-E04E-B10E-E3616387CCEC}"/>
              </a:ext>
            </a:extLst>
          </p:cNvPr>
          <p:cNvSpPr>
            <a:spLocks noGrp="1"/>
          </p:cNvSpPr>
          <p:nvPr>
            <p:ph type="title"/>
          </p:nvPr>
        </p:nvSpPr>
        <p:spPr/>
        <p:txBody>
          <a:bodyPr/>
          <a:lstStyle/>
          <a:p>
            <a:r>
              <a:rPr lang="ja-JP" altLang="en-US"/>
              <a:t>ミーティングの設定</a:t>
            </a:r>
            <a:endParaRPr kumimoji="1" lang="ja-JP" altLang="en-US"/>
          </a:p>
        </p:txBody>
      </p:sp>
    </p:spTree>
    <p:extLst>
      <p:ext uri="{BB962C8B-B14F-4D97-AF65-F5344CB8AC3E}">
        <p14:creationId xmlns:p14="http://schemas.microsoft.com/office/powerpoint/2010/main" val="25176717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A0CC4DA-8BB2-9F43-88BA-744BEE0E9AD5}"/>
              </a:ext>
            </a:extLst>
          </p:cNvPr>
          <p:cNvSpPr>
            <a:spLocks noGrp="1"/>
          </p:cNvSpPr>
          <p:nvPr>
            <p:ph type="title"/>
          </p:nvPr>
        </p:nvSpPr>
        <p:spPr/>
        <p:txBody>
          <a:bodyPr>
            <a:normAutofit/>
          </a:bodyPr>
          <a:lstStyle/>
          <a:p>
            <a:r>
              <a:rPr kumimoji="1" lang="ja-JP" altLang="en-US"/>
              <a:t>概要</a:t>
            </a:r>
          </a:p>
        </p:txBody>
      </p:sp>
      <p:sp>
        <p:nvSpPr>
          <p:cNvPr id="3" name="コンテンツ プレースホルダー 2">
            <a:extLst>
              <a:ext uri="{FF2B5EF4-FFF2-40B4-BE49-F238E27FC236}">
                <a16:creationId xmlns:a16="http://schemas.microsoft.com/office/drawing/2014/main" id="{9FFCC7A4-C4BE-E24B-9E71-CFA10FFA6FEE}"/>
              </a:ext>
            </a:extLst>
          </p:cNvPr>
          <p:cNvSpPr>
            <a:spLocks noGrp="1"/>
          </p:cNvSpPr>
          <p:nvPr>
            <p:ph idx="1"/>
          </p:nvPr>
        </p:nvSpPr>
        <p:spPr/>
        <p:txBody>
          <a:bodyPr/>
          <a:lstStyle/>
          <a:p>
            <a:r>
              <a:rPr lang="ja-JP" altLang="en-US"/>
              <a:t>東大で初めて授業を担当する方も対象に，基本的なことから説明します</a:t>
            </a:r>
            <a:endParaRPr lang="en-US" altLang="ja-JP" dirty="0"/>
          </a:p>
          <a:p>
            <a:r>
              <a:rPr lang="ja-JP" altLang="en-US"/>
              <a:t>次のようなシナリオに沿い，利用可能な情報システムを手短に紹介します</a:t>
            </a:r>
            <a:endParaRPr lang="en-US" altLang="ja-JP" dirty="0"/>
          </a:p>
          <a:p>
            <a:pPr lvl="1"/>
            <a:r>
              <a:rPr lang="en-US" altLang="ja-JP" dirty="0" err="1"/>
              <a:t>UTokyo</a:t>
            </a:r>
            <a:r>
              <a:rPr lang="en-US" altLang="ja-JP" dirty="0"/>
              <a:t> Account </a:t>
            </a:r>
            <a:r>
              <a:rPr lang="ja-JP" altLang="en-US"/>
              <a:t>を使う</a:t>
            </a:r>
            <a:r>
              <a:rPr lang="en-US" altLang="ja-JP" dirty="0"/>
              <a:t> </a:t>
            </a:r>
            <a:r>
              <a:rPr lang="ja-JP" altLang="en-US">
                <a:solidFill>
                  <a:srgbClr val="00B050"/>
                </a:solidFill>
              </a:rPr>
              <a:t>←</a:t>
            </a:r>
            <a:r>
              <a:rPr lang="en-US" altLang="ja-JP" dirty="0">
                <a:solidFill>
                  <a:srgbClr val="00B050"/>
                </a:solidFill>
              </a:rPr>
              <a:t> </a:t>
            </a:r>
            <a:r>
              <a:rPr lang="ja-JP" altLang="en-US">
                <a:solidFill>
                  <a:srgbClr val="00B050"/>
                </a:solidFill>
              </a:rPr>
              <a:t>これがすべての基本</a:t>
            </a:r>
            <a:endParaRPr lang="en-US" altLang="ja-JP" dirty="0">
              <a:solidFill>
                <a:srgbClr val="00B050"/>
              </a:solidFill>
            </a:endParaRPr>
          </a:p>
          <a:p>
            <a:pPr lvl="1"/>
            <a:r>
              <a:rPr lang="en-US" altLang="ja-JP" dirty="0"/>
              <a:t>UTAS </a:t>
            </a:r>
            <a:r>
              <a:rPr lang="ja-JP" altLang="en-US"/>
              <a:t>を使う</a:t>
            </a:r>
            <a:r>
              <a:rPr lang="en-US" altLang="ja-JP" dirty="0"/>
              <a:t> </a:t>
            </a:r>
            <a:r>
              <a:rPr lang="ja-JP" altLang="en-US">
                <a:solidFill>
                  <a:srgbClr val="00B050"/>
                </a:solidFill>
              </a:rPr>
              <a:t>←</a:t>
            </a:r>
            <a:r>
              <a:rPr lang="en-US" altLang="ja-JP" dirty="0">
                <a:solidFill>
                  <a:srgbClr val="00B050"/>
                </a:solidFill>
              </a:rPr>
              <a:t> </a:t>
            </a:r>
            <a:r>
              <a:rPr lang="ja-JP" altLang="en-US">
                <a:solidFill>
                  <a:srgbClr val="00B050"/>
                </a:solidFill>
              </a:rPr>
              <a:t>公式な手続きはここから</a:t>
            </a:r>
            <a:endParaRPr lang="en-US" altLang="ja-JP" dirty="0">
              <a:solidFill>
                <a:srgbClr val="00B050"/>
              </a:solidFill>
            </a:endParaRPr>
          </a:p>
          <a:p>
            <a:pPr lvl="1"/>
            <a:r>
              <a:rPr lang="en-US" altLang="ja-JP" dirty="0"/>
              <a:t>Zoom </a:t>
            </a:r>
            <a:r>
              <a:rPr lang="ja-JP" altLang="en-US"/>
              <a:t>の会議室を作る</a:t>
            </a:r>
            <a:r>
              <a:rPr lang="en-US" altLang="ja-JP" dirty="0"/>
              <a:t> </a:t>
            </a:r>
            <a:r>
              <a:rPr lang="ja-JP" altLang="en-US">
                <a:solidFill>
                  <a:srgbClr val="00B050"/>
                </a:solidFill>
              </a:rPr>
              <a:t>←</a:t>
            </a:r>
            <a:r>
              <a:rPr lang="en-US" altLang="ja-JP" dirty="0">
                <a:solidFill>
                  <a:srgbClr val="00B050"/>
                </a:solidFill>
              </a:rPr>
              <a:t> </a:t>
            </a:r>
            <a:r>
              <a:rPr lang="ja-JP" altLang="en-US">
                <a:solidFill>
                  <a:srgbClr val="00B050"/>
                </a:solidFill>
              </a:rPr>
              <a:t>オンライン授業の準備</a:t>
            </a:r>
            <a:endParaRPr lang="en-US" altLang="ja-JP" dirty="0">
              <a:solidFill>
                <a:srgbClr val="00B050"/>
              </a:solidFill>
            </a:endParaRPr>
          </a:p>
          <a:p>
            <a:pPr lvl="1"/>
            <a:r>
              <a:rPr lang="en-US" altLang="ja-JP" dirty="0"/>
              <a:t>Zoom </a:t>
            </a:r>
            <a:r>
              <a:rPr lang="ja-JP" altLang="en-US"/>
              <a:t>会議室の</a:t>
            </a:r>
            <a:r>
              <a:rPr lang="en-US" altLang="ja-JP" dirty="0"/>
              <a:t> URL </a:t>
            </a:r>
            <a:r>
              <a:rPr lang="ja-JP" altLang="en-US"/>
              <a:t>を</a:t>
            </a:r>
            <a:r>
              <a:rPr lang="en-US" altLang="ja-JP" dirty="0"/>
              <a:t> ITC-LMS </a:t>
            </a:r>
            <a:r>
              <a:rPr lang="ja-JP" altLang="en-US"/>
              <a:t>に掲載する</a:t>
            </a:r>
            <a:endParaRPr lang="en-US" altLang="ja-JP" dirty="0"/>
          </a:p>
          <a:p>
            <a:pPr lvl="1"/>
            <a:r>
              <a:rPr lang="en-US" altLang="ja-JP" dirty="0"/>
              <a:t>Zoom </a:t>
            </a:r>
            <a:r>
              <a:rPr lang="ja-JP" altLang="en-US"/>
              <a:t>を使って授業を行う</a:t>
            </a:r>
            <a:endParaRPr lang="en-US" altLang="ja-JP" dirty="0"/>
          </a:p>
          <a:p>
            <a:pPr lvl="1"/>
            <a:r>
              <a:rPr lang="en-US" altLang="ja-JP" dirty="0"/>
              <a:t>ITC-LMS </a:t>
            </a:r>
            <a:r>
              <a:rPr lang="ja-JP" altLang="en-US"/>
              <a:t>で教材の配布や課題レポートの回収を行う</a:t>
            </a:r>
          </a:p>
          <a:p>
            <a:endParaRPr kumimoji="1" lang="ja-JP" altLang="en-US"/>
          </a:p>
        </p:txBody>
      </p:sp>
      <p:sp>
        <p:nvSpPr>
          <p:cNvPr id="4" name="日付プレースホルダー 3">
            <a:extLst>
              <a:ext uri="{FF2B5EF4-FFF2-40B4-BE49-F238E27FC236}">
                <a16:creationId xmlns:a16="http://schemas.microsoft.com/office/drawing/2014/main" id="{AB3BE4AB-8245-2442-85A7-26DAC60CC97A}"/>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53A5B658-4435-4F47-A967-FD353585C151}"/>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0A0ABB7F-A141-924D-9206-64808A128C10}"/>
              </a:ext>
            </a:extLst>
          </p:cNvPr>
          <p:cNvSpPr>
            <a:spLocks noGrp="1"/>
          </p:cNvSpPr>
          <p:nvPr>
            <p:ph type="sldNum" sz="quarter" idx="12"/>
          </p:nvPr>
        </p:nvSpPr>
        <p:spPr/>
        <p:txBody>
          <a:bodyPr/>
          <a:lstStyle/>
          <a:p>
            <a:fld id="{EDF77D8D-9987-453A-9A05-EB91CA595C68}" type="slidenum">
              <a:rPr kumimoji="1" lang="ja-JP" altLang="en-US" smtClean="0"/>
              <a:pPr/>
              <a:t>2</a:t>
            </a:fld>
            <a:endParaRPr kumimoji="1" lang="ja-JP" altLang="en-US"/>
          </a:p>
        </p:txBody>
      </p:sp>
    </p:spTree>
    <p:extLst>
      <p:ext uri="{BB962C8B-B14F-4D97-AF65-F5344CB8AC3E}">
        <p14:creationId xmlns:p14="http://schemas.microsoft.com/office/powerpoint/2010/main" val="4727837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C362647-46B6-2147-8506-F33B78CC6A8E}"/>
              </a:ext>
            </a:extLst>
          </p:cNvPr>
          <p:cNvSpPr>
            <a:spLocks noGrp="1"/>
          </p:cNvSpPr>
          <p:nvPr>
            <p:ph type="title"/>
          </p:nvPr>
        </p:nvSpPr>
        <p:spPr/>
        <p:txBody>
          <a:bodyPr/>
          <a:lstStyle/>
          <a:p>
            <a:r>
              <a:rPr lang="ja-JP" altLang="en-US"/>
              <a:t>その他いろいろ</a:t>
            </a:r>
            <a:endParaRPr kumimoji="1" lang="ja-JP" altLang="en-US"/>
          </a:p>
        </p:txBody>
      </p:sp>
      <p:sp>
        <p:nvSpPr>
          <p:cNvPr id="3" name="コンテンツ プレースホルダー 2">
            <a:extLst>
              <a:ext uri="{FF2B5EF4-FFF2-40B4-BE49-F238E27FC236}">
                <a16:creationId xmlns:a16="http://schemas.microsoft.com/office/drawing/2014/main" id="{1E63A963-D2C5-564E-AAA3-8E1FEDBE6BD4}"/>
              </a:ext>
            </a:extLst>
          </p:cNvPr>
          <p:cNvSpPr>
            <a:spLocks noGrp="1"/>
          </p:cNvSpPr>
          <p:nvPr>
            <p:ph idx="1"/>
          </p:nvPr>
        </p:nvSpPr>
        <p:spPr/>
        <p:txBody>
          <a:bodyPr>
            <a:normAutofit fontScale="92500"/>
          </a:bodyPr>
          <a:lstStyle/>
          <a:p>
            <a:r>
              <a:rPr lang="ja-JP" altLang="en-US"/>
              <a:t>他の</a:t>
            </a:r>
            <a:r>
              <a:rPr kumimoji="1" lang="ja-JP" altLang="en-US"/>
              <a:t>サインイン方法</a:t>
            </a:r>
            <a:endParaRPr kumimoji="1" lang="en-US" altLang="ja-JP" dirty="0"/>
          </a:p>
          <a:p>
            <a:pPr lvl="1"/>
            <a:r>
              <a:rPr lang="en" altLang="ja-JP" dirty="0">
                <a:hlinkClick r:id="rId2"/>
              </a:rPr>
              <a:t>https://zoom.us/</a:t>
            </a:r>
            <a:r>
              <a:rPr lang="en" altLang="ja-JP" dirty="0"/>
              <a:t> </a:t>
            </a:r>
            <a:r>
              <a:rPr lang="ja-JP" altLang="en-US"/>
              <a:t>から</a:t>
            </a:r>
            <a:r>
              <a:rPr kumimoji="1" lang="ja-JP" altLang="en-US"/>
              <a:t>サインインすることも可能ですが，「サインイン」を押す，「</a:t>
            </a:r>
            <a:r>
              <a:rPr kumimoji="1" lang="en-US" altLang="ja-JP" dirty="0"/>
              <a:t>SSO</a:t>
            </a:r>
            <a:r>
              <a:rPr kumimoji="1" lang="ja-JP" altLang="en-US"/>
              <a:t>」を押す，「</a:t>
            </a:r>
            <a:r>
              <a:rPr kumimoji="1" lang="en-US" altLang="ja-JP" dirty="0"/>
              <a:t>u-</a:t>
            </a:r>
            <a:r>
              <a:rPr kumimoji="1" lang="en-US" altLang="ja-JP" dirty="0" err="1"/>
              <a:t>tokyo</a:t>
            </a:r>
            <a:r>
              <a:rPr kumimoji="1" lang="en-US" altLang="ja-JP" dirty="0"/>
              <a:t>-ac-</a:t>
            </a:r>
            <a:r>
              <a:rPr kumimoji="1" lang="en-US" altLang="ja-JP" dirty="0" err="1"/>
              <a:t>jp</a:t>
            </a:r>
            <a:r>
              <a:rPr kumimoji="1" lang="ja-JP" altLang="en-US"/>
              <a:t>」と入力する手間がかかります</a:t>
            </a:r>
            <a:endParaRPr kumimoji="1" lang="en-US" altLang="ja-JP" dirty="0"/>
          </a:p>
          <a:p>
            <a:r>
              <a:rPr lang="en-US" altLang="ja-JP" dirty="0"/>
              <a:t>Zoom </a:t>
            </a:r>
            <a:r>
              <a:rPr lang="ja-JP" altLang="en-US"/>
              <a:t>のさまざまな機能</a:t>
            </a:r>
            <a:endParaRPr lang="en-US" altLang="ja-JP" dirty="0"/>
          </a:p>
          <a:p>
            <a:pPr lvl="1"/>
            <a:r>
              <a:rPr lang="en" altLang="ja-JP" dirty="0">
                <a:hlinkClick r:id="rId3"/>
              </a:rPr>
              <a:t>https://utelecon.adm.u-tokyo.ac.jp/zoom/</a:t>
            </a:r>
            <a:r>
              <a:rPr lang="en" altLang="ja-JP" dirty="0"/>
              <a:t> </a:t>
            </a:r>
            <a:r>
              <a:rPr lang="ja-JP" altLang="en-US"/>
              <a:t>をご覧ください</a:t>
            </a:r>
            <a:endParaRPr kumimoji="1" lang="ja-JP" altLang="en-US"/>
          </a:p>
          <a:p>
            <a:r>
              <a:rPr kumimoji="1" lang="ja-JP" altLang="en-US"/>
              <a:t>（注）別の</a:t>
            </a:r>
            <a:r>
              <a:rPr kumimoji="1" lang="en-US" altLang="ja-JP" dirty="0"/>
              <a:t> Zoom </a:t>
            </a:r>
            <a:r>
              <a:rPr kumimoji="1" lang="ja-JP" altLang="en-US"/>
              <a:t>アカウントを普段使っている場合</a:t>
            </a:r>
            <a:endParaRPr kumimoji="1" lang="en-US" altLang="ja-JP" dirty="0"/>
          </a:p>
          <a:p>
            <a:pPr lvl="1"/>
            <a:r>
              <a:rPr lang="ja-JP" altLang="en-US"/>
              <a:t>別の</a:t>
            </a:r>
            <a:r>
              <a:rPr lang="en-US" altLang="ja-JP" dirty="0"/>
              <a:t> Zoom </a:t>
            </a:r>
            <a:r>
              <a:rPr lang="ja-JP" altLang="en-US"/>
              <a:t>アカウントでサインインしている場合，一旦サインアウトしてから，先に述べたサインイン方法を試してください</a:t>
            </a:r>
            <a:endParaRPr lang="en-US" altLang="ja-JP" dirty="0"/>
          </a:p>
        </p:txBody>
      </p:sp>
      <p:sp>
        <p:nvSpPr>
          <p:cNvPr id="4" name="日付プレースホルダー 3">
            <a:extLst>
              <a:ext uri="{FF2B5EF4-FFF2-40B4-BE49-F238E27FC236}">
                <a16:creationId xmlns:a16="http://schemas.microsoft.com/office/drawing/2014/main" id="{E653DE23-B8E3-DF43-9362-CE81BF4448DE}"/>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37DB3DF4-3B0F-5145-ABB6-1DB46559DF32}"/>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ABC286EC-C7EE-244B-B072-FA7C95431984}"/>
              </a:ext>
            </a:extLst>
          </p:cNvPr>
          <p:cNvSpPr>
            <a:spLocks noGrp="1"/>
          </p:cNvSpPr>
          <p:nvPr>
            <p:ph type="sldNum" sz="quarter" idx="12"/>
          </p:nvPr>
        </p:nvSpPr>
        <p:spPr/>
        <p:txBody>
          <a:bodyPr/>
          <a:lstStyle/>
          <a:p>
            <a:fld id="{EDF77D8D-9987-453A-9A05-EB91CA595C68}" type="slidenum">
              <a:rPr kumimoji="1" lang="ja-JP" altLang="en-US" smtClean="0"/>
              <a:pPr/>
              <a:t>20</a:t>
            </a:fld>
            <a:endParaRPr kumimoji="1" lang="ja-JP" altLang="en-US"/>
          </a:p>
        </p:txBody>
      </p:sp>
      <p:pic>
        <p:nvPicPr>
          <p:cNvPr id="7" name="図 6">
            <a:extLst>
              <a:ext uri="{FF2B5EF4-FFF2-40B4-BE49-F238E27FC236}">
                <a16:creationId xmlns:a16="http://schemas.microsoft.com/office/drawing/2014/main" id="{3D775792-FB37-E043-8CC4-549960BA151A}"/>
              </a:ext>
            </a:extLst>
          </p:cNvPr>
          <p:cNvPicPr>
            <a:picLocks noChangeAspect="1"/>
          </p:cNvPicPr>
          <p:nvPr/>
        </p:nvPicPr>
        <p:blipFill>
          <a:blip r:embed="rId4"/>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56C1CA3B-9948-314D-B597-59F0B427D0CE}"/>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966F1DEA-57C8-2543-92D9-9952A0BB3AA8}"/>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F9F5B422-B608-4E44-974C-8DF94DDEEC1B}"/>
              </a:ext>
            </a:extLst>
          </p:cNvPr>
          <p:cNvSpPr/>
          <p:nvPr/>
        </p:nvSpPr>
        <p:spPr>
          <a:xfrm>
            <a:off x="8388424" y="27527"/>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31365729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F252E4-2B0C-4E4B-AFB2-DB4577DDC09D}"/>
              </a:ext>
            </a:extLst>
          </p:cNvPr>
          <p:cNvSpPr>
            <a:spLocks noGrp="1"/>
          </p:cNvSpPr>
          <p:nvPr>
            <p:ph type="title"/>
          </p:nvPr>
        </p:nvSpPr>
        <p:spPr/>
        <p:txBody>
          <a:bodyPr/>
          <a:lstStyle/>
          <a:p>
            <a:r>
              <a:rPr kumimoji="1" lang="en-US" altLang="ja-JP" dirty="0"/>
              <a:t>ITC-LMS</a:t>
            </a:r>
            <a:endParaRPr kumimoji="1" lang="ja-JP" altLang="en-US"/>
          </a:p>
        </p:txBody>
      </p:sp>
      <p:sp>
        <p:nvSpPr>
          <p:cNvPr id="3" name="コンテンツ プレースホルダー 2">
            <a:extLst>
              <a:ext uri="{FF2B5EF4-FFF2-40B4-BE49-F238E27FC236}">
                <a16:creationId xmlns:a16="http://schemas.microsoft.com/office/drawing/2014/main" id="{8EB7CDA7-D6BC-2346-B801-39E8C3E7DB15}"/>
              </a:ext>
            </a:extLst>
          </p:cNvPr>
          <p:cNvSpPr>
            <a:spLocks noGrp="1"/>
          </p:cNvSpPr>
          <p:nvPr>
            <p:ph idx="1"/>
          </p:nvPr>
        </p:nvSpPr>
        <p:spPr/>
        <p:txBody>
          <a:bodyPr/>
          <a:lstStyle/>
          <a:p>
            <a:r>
              <a:rPr lang="ja-JP" altLang="en-US"/>
              <a:t>オンライン授業の</a:t>
            </a:r>
            <a:r>
              <a:rPr lang="en-US" altLang="ja-JP" dirty="0"/>
              <a:t> URL </a:t>
            </a:r>
            <a:r>
              <a:rPr lang="ja-JP" altLang="en-US"/>
              <a:t>を作成したら，</a:t>
            </a:r>
            <a:r>
              <a:rPr lang="en-US" altLang="ja-JP" dirty="0"/>
              <a:t>ITC-LMS </a:t>
            </a:r>
            <a:r>
              <a:rPr lang="ja-JP" altLang="en-US"/>
              <a:t>に掲載して，学生に周知します</a:t>
            </a:r>
            <a:endParaRPr lang="en-US" altLang="ja-JP" dirty="0"/>
          </a:p>
          <a:p>
            <a:r>
              <a:rPr lang="ja-JP" altLang="en-US"/>
              <a:t>教材配布，レポート回収，小テストなどにも使えます</a:t>
            </a:r>
            <a:endParaRPr lang="en-US" altLang="ja-JP" dirty="0"/>
          </a:p>
          <a:p>
            <a:r>
              <a:rPr lang="en-US" altLang="ja-JP" dirty="0">
                <a:hlinkClick r:id="rId2"/>
              </a:rPr>
              <a:t>https://utelecon.adm.u-tokyo.ac.jp/itc_lms</a:t>
            </a:r>
            <a:r>
              <a:rPr lang="en-US" altLang="ja-JP" dirty="0"/>
              <a:t> </a:t>
            </a:r>
            <a:r>
              <a:rPr lang="ja-JP" altLang="en-US"/>
              <a:t>もご参照ください</a:t>
            </a:r>
            <a:endParaRPr lang="en-US" altLang="ja-JP" dirty="0"/>
          </a:p>
        </p:txBody>
      </p:sp>
      <p:sp>
        <p:nvSpPr>
          <p:cNvPr id="4" name="日付プレースホルダー 3">
            <a:extLst>
              <a:ext uri="{FF2B5EF4-FFF2-40B4-BE49-F238E27FC236}">
                <a16:creationId xmlns:a16="http://schemas.microsoft.com/office/drawing/2014/main" id="{936102CB-4B35-1045-8FB2-33AB88A96CCC}"/>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193E5BB0-DD01-0A49-B333-FEFA1B1F329F}"/>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6EF55679-DE5F-144C-BCC1-430D3D43C730}"/>
              </a:ext>
            </a:extLst>
          </p:cNvPr>
          <p:cNvSpPr>
            <a:spLocks noGrp="1"/>
          </p:cNvSpPr>
          <p:nvPr>
            <p:ph type="sldNum" sz="quarter" idx="12"/>
          </p:nvPr>
        </p:nvSpPr>
        <p:spPr/>
        <p:txBody>
          <a:bodyPr/>
          <a:lstStyle/>
          <a:p>
            <a:fld id="{EDF77D8D-9987-453A-9A05-EB91CA595C68}" type="slidenum">
              <a:rPr kumimoji="1" lang="ja-JP" altLang="en-US" smtClean="0"/>
              <a:pPr/>
              <a:t>21</a:t>
            </a:fld>
            <a:endParaRPr kumimoji="1" lang="ja-JP" altLang="en-US"/>
          </a:p>
        </p:txBody>
      </p:sp>
      <p:grpSp>
        <p:nvGrpSpPr>
          <p:cNvPr id="7" name="グループ化 39">
            <a:extLst>
              <a:ext uri="{FF2B5EF4-FFF2-40B4-BE49-F238E27FC236}">
                <a16:creationId xmlns:a16="http://schemas.microsoft.com/office/drawing/2014/main" id="{29DB424B-188A-2044-8F7C-5A74F53D21A0}"/>
              </a:ext>
            </a:extLst>
          </p:cNvPr>
          <p:cNvGrpSpPr/>
          <p:nvPr/>
        </p:nvGrpSpPr>
        <p:grpSpPr>
          <a:xfrm>
            <a:off x="1173765" y="4248099"/>
            <a:ext cx="7286315" cy="2133229"/>
            <a:chOff x="179512" y="3599999"/>
            <a:chExt cx="8856984" cy="3141369"/>
          </a:xfrm>
        </p:grpSpPr>
        <p:sp>
          <p:nvSpPr>
            <p:cNvPr id="8" name="正方形/長方形 4">
              <a:extLst>
                <a:ext uri="{FF2B5EF4-FFF2-40B4-BE49-F238E27FC236}">
                  <a16:creationId xmlns:a16="http://schemas.microsoft.com/office/drawing/2014/main" id="{18DAFAD2-F247-4946-9325-90DF9E964F0D}"/>
                </a:ext>
              </a:extLst>
            </p:cNvPr>
            <p:cNvSpPr/>
            <p:nvPr/>
          </p:nvSpPr>
          <p:spPr>
            <a:xfrm>
              <a:off x="179512" y="6118225"/>
              <a:ext cx="8856984" cy="623143"/>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3"/>
                </a:rPr>
                <a:t>UTokyo Account</a:t>
              </a:r>
              <a:endParaRPr kumimoji="1" lang="ja-JP" altLang="en-US" sz="1200" dirty="0">
                <a:solidFill>
                  <a:schemeClr val="tx1"/>
                </a:solidFill>
                <a:latin typeface="Meiryo UI" panose="020B0604030504040204" pitchFamily="50" charset="-128"/>
                <a:ea typeface="Meiryo UI" panose="020B0604030504040204" pitchFamily="50" charset="-128"/>
              </a:endParaRPr>
            </a:p>
          </p:txBody>
        </p:sp>
        <p:sp>
          <p:nvSpPr>
            <p:cNvPr id="9" name="正方形/長方形 5">
              <a:extLst>
                <a:ext uri="{FF2B5EF4-FFF2-40B4-BE49-F238E27FC236}">
                  <a16:creationId xmlns:a16="http://schemas.microsoft.com/office/drawing/2014/main" id="{C8DDAEEC-ABD3-B44E-A9B4-4E445B756F91}"/>
                </a:ext>
              </a:extLst>
            </p:cNvPr>
            <p:cNvSpPr/>
            <p:nvPr/>
          </p:nvSpPr>
          <p:spPr>
            <a:xfrm>
              <a:off x="179999" y="3599999"/>
              <a:ext cx="1403461"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4"/>
                </a:rPr>
                <a:t>UTAS</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10" name="正方形/長方形 6">
              <a:extLst>
                <a:ext uri="{FF2B5EF4-FFF2-40B4-BE49-F238E27FC236}">
                  <a16:creationId xmlns:a16="http://schemas.microsoft.com/office/drawing/2014/main" id="{3FBBA344-2B0A-B941-99DE-520234DBDCED}"/>
                </a:ext>
              </a:extLst>
            </p:cNvPr>
            <p:cNvSpPr/>
            <p:nvPr/>
          </p:nvSpPr>
          <p:spPr>
            <a:xfrm>
              <a:off x="1698565" y="3599999"/>
              <a:ext cx="1346408"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5"/>
                </a:rPr>
                <a:t>ITC-LMS</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11" name="矢印: 上 11">
              <a:extLst>
                <a:ext uri="{FF2B5EF4-FFF2-40B4-BE49-F238E27FC236}">
                  <a16:creationId xmlns:a16="http://schemas.microsoft.com/office/drawing/2014/main" id="{90520668-991B-CA41-B571-4D9A32276BFD}"/>
                </a:ext>
              </a:extLst>
            </p:cNvPr>
            <p:cNvSpPr/>
            <p:nvPr/>
          </p:nvSpPr>
          <p:spPr>
            <a:xfrm>
              <a:off x="636244"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2" name="矢印: 上 12">
              <a:extLst>
                <a:ext uri="{FF2B5EF4-FFF2-40B4-BE49-F238E27FC236}">
                  <a16:creationId xmlns:a16="http://schemas.microsoft.com/office/drawing/2014/main" id="{0A9F2FA7-8285-6F4A-BAA1-172075A0F68C}"/>
                </a:ext>
              </a:extLst>
            </p:cNvPr>
            <p:cNvSpPr/>
            <p:nvPr/>
          </p:nvSpPr>
          <p:spPr>
            <a:xfrm>
              <a:off x="1998858"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3" name="矢印: 上 13">
              <a:extLst>
                <a:ext uri="{FF2B5EF4-FFF2-40B4-BE49-F238E27FC236}">
                  <a16:creationId xmlns:a16="http://schemas.microsoft.com/office/drawing/2014/main" id="{667DF14E-E8E9-4348-9F08-3731EAFC0295}"/>
                </a:ext>
              </a:extLst>
            </p:cNvPr>
            <p:cNvSpPr/>
            <p:nvPr/>
          </p:nvSpPr>
          <p:spPr>
            <a:xfrm>
              <a:off x="3498564"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4" name="矢印: 上 14">
              <a:extLst>
                <a:ext uri="{FF2B5EF4-FFF2-40B4-BE49-F238E27FC236}">
                  <a16:creationId xmlns:a16="http://schemas.microsoft.com/office/drawing/2014/main" id="{F6092B3A-D4BA-FA42-9980-41F9191FB819}"/>
                </a:ext>
              </a:extLst>
            </p:cNvPr>
            <p:cNvSpPr/>
            <p:nvPr/>
          </p:nvSpPr>
          <p:spPr>
            <a:xfrm>
              <a:off x="5064737"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5" name="矢印: 上 15">
              <a:extLst>
                <a:ext uri="{FF2B5EF4-FFF2-40B4-BE49-F238E27FC236}">
                  <a16:creationId xmlns:a16="http://schemas.microsoft.com/office/drawing/2014/main" id="{A2098059-3184-694A-9315-96BCDCAEEC2D}"/>
                </a:ext>
              </a:extLst>
            </p:cNvPr>
            <p:cNvSpPr/>
            <p:nvPr/>
          </p:nvSpPr>
          <p:spPr>
            <a:xfrm>
              <a:off x="7960291" y="5794696"/>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6" name="正方形/長方形 9">
              <a:extLst>
                <a:ext uri="{FF2B5EF4-FFF2-40B4-BE49-F238E27FC236}">
                  <a16:creationId xmlns:a16="http://schemas.microsoft.com/office/drawing/2014/main" id="{539EB8F5-91B9-214E-8225-029E09E92BD8}"/>
                </a:ext>
              </a:extLst>
            </p:cNvPr>
            <p:cNvSpPr/>
            <p:nvPr/>
          </p:nvSpPr>
          <p:spPr>
            <a:xfrm>
              <a:off x="7740833" y="3602612"/>
              <a:ext cx="1295663" cy="2140345"/>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6"/>
                </a:rPr>
                <a:t>WebEx</a:t>
              </a:r>
              <a:endParaRPr lang="en-US" altLang="ja-JP" sz="1200" b="1" dirty="0">
                <a:solidFill>
                  <a:schemeClr val="tx1"/>
                </a:solidFill>
                <a:latin typeface="Meiryo UI" panose="020B0604030504040204" pitchFamily="50" charset="-128"/>
                <a:ea typeface="Meiryo UI" panose="020B0604030504040204" pitchFamily="50" charset="-128"/>
              </a:endParaRPr>
            </a:p>
          </p:txBody>
        </p:sp>
        <p:sp>
          <p:nvSpPr>
            <p:cNvPr id="17" name="正方形/長方形 7">
              <a:extLst>
                <a:ext uri="{FF2B5EF4-FFF2-40B4-BE49-F238E27FC236}">
                  <a16:creationId xmlns:a16="http://schemas.microsoft.com/office/drawing/2014/main" id="{A71212BA-060B-644C-A6A4-D5D0CFF40559}"/>
                </a:ext>
              </a:extLst>
            </p:cNvPr>
            <p:cNvSpPr/>
            <p:nvPr/>
          </p:nvSpPr>
          <p:spPr>
            <a:xfrm>
              <a:off x="3157911" y="3599999"/>
              <a:ext cx="1552447"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7"/>
                </a:rPr>
                <a:t>Microsoft</a:t>
              </a:r>
              <a:r>
                <a:rPr lang="ja-JP" altLang="en-US" sz="1200" b="1" dirty="0">
                  <a:solidFill>
                    <a:schemeClr val="tx1"/>
                  </a:solidFill>
                  <a:latin typeface="Meiryo UI" panose="020B0604030504040204" pitchFamily="50" charset="-128"/>
                  <a:ea typeface="Meiryo UI" panose="020B0604030504040204" pitchFamily="50" charset="-128"/>
                  <a:hlinkClick r:id="rId7"/>
                </a:rPr>
                <a:t> </a:t>
              </a:r>
              <a:r>
                <a:rPr kumimoji="1" lang="en-US" altLang="ja-JP" sz="1200" b="1" dirty="0">
                  <a:solidFill>
                    <a:schemeClr val="tx1"/>
                  </a:solidFill>
                  <a:latin typeface="Meiryo UI" panose="020B0604030504040204" pitchFamily="50" charset="-128"/>
                  <a:ea typeface="Meiryo UI" panose="020B0604030504040204" pitchFamily="50" charset="-128"/>
                  <a:hlinkClick r:id="rId7"/>
                </a:rPr>
                <a:t>365</a:t>
              </a:r>
              <a:endParaRPr kumimoji="1" lang="en-US" altLang="ja-JP" sz="800" b="1" dirty="0">
                <a:solidFill>
                  <a:schemeClr val="tx1"/>
                </a:solidFill>
                <a:latin typeface="Meiryo UI" panose="020B0604030504040204" pitchFamily="50" charset="-128"/>
                <a:ea typeface="Meiryo UI" panose="020B0604030504040204" pitchFamily="50" charset="-128"/>
              </a:endParaRPr>
            </a:p>
          </p:txBody>
        </p:sp>
        <p:sp>
          <p:nvSpPr>
            <p:cNvPr id="18" name="正方形/長方形 8">
              <a:extLst>
                <a:ext uri="{FF2B5EF4-FFF2-40B4-BE49-F238E27FC236}">
                  <a16:creationId xmlns:a16="http://schemas.microsoft.com/office/drawing/2014/main" id="{64A34E01-1406-E942-BEBC-4CE7149C9316}"/>
                </a:ext>
              </a:extLst>
            </p:cNvPr>
            <p:cNvSpPr/>
            <p:nvPr/>
          </p:nvSpPr>
          <p:spPr>
            <a:xfrm>
              <a:off x="4819245" y="3599999"/>
              <a:ext cx="1425107"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8"/>
                </a:rPr>
                <a:t>Google</a:t>
              </a:r>
              <a:r>
                <a:rPr lang="ja-JP" altLang="en-US" sz="1200" b="1" dirty="0">
                  <a:solidFill>
                    <a:schemeClr val="tx1"/>
                  </a:solidFill>
                  <a:latin typeface="Meiryo UI" panose="020B0604030504040204" pitchFamily="50" charset="-128"/>
                  <a:ea typeface="Meiryo UI" panose="020B0604030504040204" pitchFamily="50" charset="-128"/>
                  <a:hlinkClick r:id="rId8"/>
                </a:rPr>
                <a:t>　</a:t>
              </a:r>
              <a:r>
                <a:rPr lang="en-US" altLang="ja-JP" sz="1200" b="1" dirty="0">
                  <a:solidFill>
                    <a:schemeClr val="tx1"/>
                  </a:solidFill>
                  <a:latin typeface="Meiryo UI" panose="020B0604030504040204" pitchFamily="50" charset="-128"/>
                  <a:ea typeface="Meiryo UI" panose="020B0604030504040204" pitchFamily="50" charset="-128"/>
                  <a:hlinkClick r:id="rId8"/>
                </a:rPr>
                <a:t>Workspace</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19" name="矢印: 上 34">
              <a:extLst>
                <a:ext uri="{FF2B5EF4-FFF2-40B4-BE49-F238E27FC236}">
                  <a16:creationId xmlns:a16="http://schemas.microsoft.com/office/drawing/2014/main" id="{B5D272BD-DC30-4C4A-AD4A-BB6F10ECD40F}"/>
                </a:ext>
              </a:extLst>
            </p:cNvPr>
            <p:cNvSpPr/>
            <p:nvPr/>
          </p:nvSpPr>
          <p:spPr>
            <a:xfrm>
              <a:off x="6597677" y="5783082"/>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20" name="正方形/長方形 36">
              <a:extLst>
                <a:ext uri="{FF2B5EF4-FFF2-40B4-BE49-F238E27FC236}">
                  <a16:creationId xmlns:a16="http://schemas.microsoft.com/office/drawing/2014/main" id="{C9A987F8-7CF8-BD40-B4AA-875387ECACE4}"/>
                </a:ext>
              </a:extLst>
            </p:cNvPr>
            <p:cNvSpPr/>
            <p:nvPr/>
          </p:nvSpPr>
          <p:spPr>
            <a:xfrm>
              <a:off x="6353238" y="3599999"/>
              <a:ext cx="1295663" cy="2142959"/>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9"/>
                </a:rPr>
                <a:t>Zoom</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grpSp>
      <p:sp>
        <p:nvSpPr>
          <p:cNvPr id="21" name="正方形/長方形 20">
            <a:extLst>
              <a:ext uri="{FF2B5EF4-FFF2-40B4-BE49-F238E27FC236}">
                <a16:creationId xmlns:a16="http://schemas.microsoft.com/office/drawing/2014/main" id="{FE53FCC0-6A15-6045-87C0-7DEEE97D255F}"/>
              </a:ext>
            </a:extLst>
          </p:cNvPr>
          <p:cNvSpPr/>
          <p:nvPr/>
        </p:nvSpPr>
        <p:spPr>
          <a:xfrm>
            <a:off x="2451754" y="4238190"/>
            <a:ext cx="1051000" cy="146680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37307563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9B8A04-C357-3841-B199-52D4293B92C9}"/>
              </a:ext>
            </a:extLst>
          </p:cNvPr>
          <p:cNvSpPr>
            <a:spLocks noGrp="1"/>
          </p:cNvSpPr>
          <p:nvPr>
            <p:ph type="title"/>
          </p:nvPr>
        </p:nvSpPr>
        <p:spPr/>
        <p:txBody>
          <a:bodyPr/>
          <a:lstStyle/>
          <a:p>
            <a:r>
              <a:rPr kumimoji="1" lang="ja-JP" altLang="en-US"/>
              <a:t>サインイン</a:t>
            </a:r>
          </a:p>
        </p:txBody>
      </p:sp>
      <p:sp>
        <p:nvSpPr>
          <p:cNvPr id="3" name="コンテンツ プレースホルダー 2">
            <a:extLst>
              <a:ext uri="{FF2B5EF4-FFF2-40B4-BE49-F238E27FC236}">
                <a16:creationId xmlns:a16="http://schemas.microsoft.com/office/drawing/2014/main" id="{E790770F-BC0D-6F45-8464-33907F42A978}"/>
              </a:ext>
            </a:extLst>
          </p:cNvPr>
          <p:cNvSpPr>
            <a:spLocks noGrp="1"/>
          </p:cNvSpPr>
          <p:nvPr>
            <p:ph idx="1"/>
          </p:nvPr>
        </p:nvSpPr>
        <p:spPr/>
        <p:txBody>
          <a:bodyPr/>
          <a:lstStyle/>
          <a:p>
            <a:r>
              <a:rPr lang="en" altLang="ja-JP" dirty="0">
                <a:hlinkClick r:id="rId3"/>
              </a:rPr>
              <a:t>https://itc-lms.ecc.u-tokyo.ac.jp/login</a:t>
            </a:r>
            <a:r>
              <a:rPr lang="en" altLang="ja-JP" dirty="0"/>
              <a:t> </a:t>
            </a:r>
            <a:r>
              <a:rPr lang="ja-JP" altLang="en-US"/>
              <a:t>にアクセスし，「ログイン」ボタンを押します</a:t>
            </a:r>
            <a:endParaRPr kumimoji="1" lang="ja-JP" altLang="en-US"/>
          </a:p>
        </p:txBody>
      </p:sp>
      <p:sp>
        <p:nvSpPr>
          <p:cNvPr id="4" name="日付プレースホルダー 3">
            <a:extLst>
              <a:ext uri="{FF2B5EF4-FFF2-40B4-BE49-F238E27FC236}">
                <a16:creationId xmlns:a16="http://schemas.microsoft.com/office/drawing/2014/main" id="{3C49A602-1F34-6D48-A65B-38522EADD7B7}"/>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68D351A6-9371-AA4C-86E9-E162682B6268}"/>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7E806BA0-250F-BB46-81B4-117F4079BBBC}"/>
              </a:ext>
            </a:extLst>
          </p:cNvPr>
          <p:cNvSpPr>
            <a:spLocks noGrp="1"/>
          </p:cNvSpPr>
          <p:nvPr>
            <p:ph type="sldNum" sz="quarter" idx="12"/>
          </p:nvPr>
        </p:nvSpPr>
        <p:spPr/>
        <p:txBody>
          <a:bodyPr/>
          <a:lstStyle/>
          <a:p>
            <a:fld id="{EDF77D8D-9987-453A-9A05-EB91CA595C68}" type="slidenum">
              <a:rPr kumimoji="1" lang="ja-JP" altLang="en-US" smtClean="0"/>
              <a:pPr/>
              <a:t>22</a:t>
            </a:fld>
            <a:endParaRPr kumimoji="1" lang="ja-JP" altLang="en-US"/>
          </a:p>
        </p:txBody>
      </p:sp>
      <p:pic>
        <p:nvPicPr>
          <p:cNvPr id="8" name="図 7" descr="グラフィカル ユーザー インターフェイス, テキスト, アプリケーション&#10;&#10;自動的に生成された説明">
            <a:extLst>
              <a:ext uri="{FF2B5EF4-FFF2-40B4-BE49-F238E27FC236}">
                <a16:creationId xmlns:a16="http://schemas.microsoft.com/office/drawing/2014/main" id="{F59D4AFC-EA5D-3A45-A4FE-E72B5E8F41CD}"/>
              </a:ext>
            </a:extLst>
          </p:cNvPr>
          <p:cNvPicPr>
            <a:picLocks noChangeAspect="1"/>
          </p:cNvPicPr>
          <p:nvPr/>
        </p:nvPicPr>
        <p:blipFill rotWithShape="1">
          <a:blip r:embed="rId4">
            <a:extLst>
              <a:ext uri="{28A0092B-C50C-407E-A947-70E740481C1C}">
                <a14:useLocalDpi xmlns:a14="http://schemas.microsoft.com/office/drawing/2010/main" val="0"/>
              </a:ext>
            </a:extLst>
          </a:blip>
          <a:srcRect l="3331" t="2625" r="3806" b="31379"/>
          <a:stretch/>
        </p:blipFill>
        <p:spPr>
          <a:xfrm>
            <a:off x="395536" y="2708920"/>
            <a:ext cx="3814051" cy="2433985"/>
          </a:xfrm>
          <a:prstGeom prst="rect">
            <a:avLst/>
          </a:prstGeom>
        </p:spPr>
      </p:pic>
      <p:sp>
        <p:nvSpPr>
          <p:cNvPr id="9" name="正方形/長方形 8">
            <a:extLst>
              <a:ext uri="{FF2B5EF4-FFF2-40B4-BE49-F238E27FC236}">
                <a16:creationId xmlns:a16="http://schemas.microsoft.com/office/drawing/2014/main" id="{FDAF7232-C1FA-AE40-A5EC-DE181C843A71}"/>
              </a:ext>
            </a:extLst>
          </p:cNvPr>
          <p:cNvSpPr/>
          <p:nvPr/>
        </p:nvSpPr>
        <p:spPr>
          <a:xfrm flipV="1">
            <a:off x="1800011" y="3681148"/>
            <a:ext cx="1044000" cy="180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図 9" descr="グラフィカル ユーザー インターフェイス&#10;&#10;自動的に生成された説明">
            <a:extLst>
              <a:ext uri="{FF2B5EF4-FFF2-40B4-BE49-F238E27FC236}">
                <a16:creationId xmlns:a16="http://schemas.microsoft.com/office/drawing/2014/main" id="{500D5BE3-FD79-5D46-9A9F-52F47BB15B5B}"/>
              </a:ext>
            </a:extLst>
          </p:cNvPr>
          <p:cNvPicPr>
            <a:picLocks noChangeAspect="1"/>
          </p:cNvPicPr>
          <p:nvPr/>
        </p:nvPicPr>
        <p:blipFill rotWithShape="1">
          <a:blip r:embed="rId5">
            <a:extLst>
              <a:ext uri="{28A0092B-C50C-407E-A947-70E740481C1C}">
                <a14:useLocalDpi xmlns:a14="http://schemas.microsoft.com/office/drawing/2010/main" val="0"/>
              </a:ext>
            </a:extLst>
          </a:blip>
          <a:srcRect l="4252" t="4200" r="4678" b="7088"/>
          <a:stretch/>
        </p:blipFill>
        <p:spPr>
          <a:xfrm>
            <a:off x="7104445" y="1919617"/>
            <a:ext cx="1795951" cy="1438497"/>
          </a:xfrm>
          <a:prstGeom prst="rect">
            <a:avLst/>
          </a:prstGeom>
        </p:spPr>
      </p:pic>
      <p:sp>
        <p:nvSpPr>
          <p:cNvPr id="11" name="左矢印 10">
            <a:extLst>
              <a:ext uri="{FF2B5EF4-FFF2-40B4-BE49-F238E27FC236}">
                <a16:creationId xmlns:a16="http://schemas.microsoft.com/office/drawing/2014/main" id="{B6E0E6A0-BD04-CA46-A398-070509FF3F72}"/>
              </a:ext>
            </a:extLst>
          </p:cNvPr>
          <p:cNvSpPr/>
          <p:nvPr/>
        </p:nvSpPr>
        <p:spPr>
          <a:xfrm rot="9780269">
            <a:off x="2833573" y="2893140"/>
            <a:ext cx="4270871" cy="373374"/>
          </a:xfrm>
          <a:prstGeom prst="leftArrow">
            <a:avLst>
              <a:gd name="adj1" fmla="val 52891"/>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2" name="図 11">
            <a:extLst>
              <a:ext uri="{FF2B5EF4-FFF2-40B4-BE49-F238E27FC236}">
                <a16:creationId xmlns:a16="http://schemas.microsoft.com/office/drawing/2014/main" id="{C9D8F6CB-D0B0-EB41-B567-D0C5F9AD1792}"/>
              </a:ext>
            </a:extLst>
          </p:cNvPr>
          <p:cNvPicPr>
            <a:picLocks noChangeAspect="1"/>
          </p:cNvPicPr>
          <p:nvPr/>
        </p:nvPicPr>
        <p:blipFill>
          <a:blip r:embed="rId6"/>
          <a:stretch>
            <a:fillRect/>
          </a:stretch>
        </p:blipFill>
        <p:spPr>
          <a:xfrm>
            <a:off x="6834712" y="27527"/>
            <a:ext cx="2268942" cy="667224"/>
          </a:xfrm>
          <a:prstGeom prst="rect">
            <a:avLst/>
          </a:prstGeom>
        </p:spPr>
      </p:pic>
      <p:sp>
        <p:nvSpPr>
          <p:cNvPr id="13" name="正方形/長方形 12">
            <a:extLst>
              <a:ext uri="{FF2B5EF4-FFF2-40B4-BE49-F238E27FC236}">
                <a16:creationId xmlns:a16="http://schemas.microsoft.com/office/drawing/2014/main" id="{0A578469-D719-BD47-8191-22E3DD65BD56}"/>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4" name="正方形/長方形 13">
            <a:extLst>
              <a:ext uri="{FF2B5EF4-FFF2-40B4-BE49-F238E27FC236}">
                <a16:creationId xmlns:a16="http://schemas.microsoft.com/office/drawing/2014/main" id="{4F6BEA90-2C29-1B4C-99D6-7B7090E73CED}"/>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5" name="正方形/長方形 14">
            <a:extLst>
              <a:ext uri="{FF2B5EF4-FFF2-40B4-BE49-F238E27FC236}">
                <a16:creationId xmlns:a16="http://schemas.microsoft.com/office/drawing/2014/main" id="{7B5D97D8-F5FF-0D41-BE58-5B527522A0C4}"/>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6" name="正方形/長方形 15">
            <a:extLst>
              <a:ext uri="{FF2B5EF4-FFF2-40B4-BE49-F238E27FC236}">
                <a16:creationId xmlns:a16="http://schemas.microsoft.com/office/drawing/2014/main" id="{F5F4E16F-6A66-3043-A8AE-95F034939BCE}"/>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pic>
        <p:nvPicPr>
          <p:cNvPr id="17" name="図 16" descr="グラフィカル ユーザー インターフェイス, テーブル&#10;&#10;自動的に生成された説明">
            <a:extLst>
              <a:ext uri="{FF2B5EF4-FFF2-40B4-BE49-F238E27FC236}">
                <a16:creationId xmlns:a16="http://schemas.microsoft.com/office/drawing/2014/main" id="{E523A01E-87CF-234F-84B7-06CCC89948F3}"/>
              </a:ext>
            </a:extLst>
          </p:cNvPr>
          <p:cNvPicPr>
            <a:picLocks noChangeAspect="1"/>
          </p:cNvPicPr>
          <p:nvPr/>
        </p:nvPicPr>
        <p:blipFill rotWithShape="1">
          <a:blip r:embed="rId7">
            <a:extLst>
              <a:ext uri="{28A0092B-C50C-407E-A947-70E740481C1C}">
                <a14:useLocalDpi xmlns:a14="http://schemas.microsoft.com/office/drawing/2010/main" val="0"/>
              </a:ext>
            </a:extLst>
          </a:blip>
          <a:srcRect l="4747" t="4005" r="4622" b="7315"/>
          <a:stretch/>
        </p:blipFill>
        <p:spPr>
          <a:xfrm>
            <a:off x="4632710" y="3542763"/>
            <a:ext cx="3513469" cy="2849377"/>
          </a:xfrm>
          <a:prstGeom prst="rect">
            <a:avLst/>
          </a:prstGeom>
        </p:spPr>
      </p:pic>
      <p:sp>
        <p:nvSpPr>
          <p:cNvPr id="18" name="左矢印 17">
            <a:extLst>
              <a:ext uri="{FF2B5EF4-FFF2-40B4-BE49-F238E27FC236}">
                <a16:creationId xmlns:a16="http://schemas.microsoft.com/office/drawing/2014/main" id="{DF3B8E9D-D75B-FC4A-ADF1-E63C7A93CA8B}"/>
              </a:ext>
            </a:extLst>
          </p:cNvPr>
          <p:cNvSpPr/>
          <p:nvPr/>
        </p:nvSpPr>
        <p:spPr>
          <a:xfrm rot="18649561">
            <a:off x="6994763" y="3739225"/>
            <a:ext cx="1948442" cy="373374"/>
          </a:xfrm>
          <a:prstGeom prst="leftArrow">
            <a:avLst>
              <a:gd name="adj1" fmla="val 52891"/>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802550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7519F9-2647-F141-98DB-4848538DA82C}"/>
              </a:ext>
            </a:extLst>
          </p:cNvPr>
          <p:cNvSpPr>
            <a:spLocks noGrp="1"/>
          </p:cNvSpPr>
          <p:nvPr>
            <p:ph type="title"/>
          </p:nvPr>
        </p:nvSpPr>
        <p:spPr/>
        <p:txBody>
          <a:bodyPr/>
          <a:lstStyle/>
          <a:p>
            <a:r>
              <a:rPr kumimoji="1" lang="ja-JP" altLang="en-US"/>
              <a:t>出講表</a:t>
            </a:r>
          </a:p>
        </p:txBody>
      </p:sp>
      <p:sp>
        <p:nvSpPr>
          <p:cNvPr id="3" name="コンテンツ プレースホルダー 2">
            <a:extLst>
              <a:ext uri="{FF2B5EF4-FFF2-40B4-BE49-F238E27FC236}">
                <a16:creationId xmlns:a16="http://schemas.microsoft.com/office/drawing/2014/main" id="{E89074C3-41BF-4946-930B-96FF2276FB95}"/>
              </a:ext>
            </a:extLst>
          </p:cNvPr>
          <p:cNvSpPr>
            <a:spLocks noGrp="1"/>
          </p:cNvSpPr>
          <p:nvPr>
            <p:ph idx="1"/>
          </p:nvPr>
        </p:nvSpPr>
        <p:spPr/>
        <p:txBody>
          <a:bodyPr/>
          <a:lstStyle/>
          <a:p>
            <a:r>
              <a:rPr lang="ja-JP" altLang="en-US"/>
              <a:t>ログインして最初に訪れるページです</a:t>
            </a:r>
            <a:endParaRPr lang="en-US" altLang="ja-JP" dirty="0"/>
          </a:p>
          <a:p>
            <a:r>
              <a:rPr lang="ja-JP" altLang="en-US"/>
              <a:t>アクセスした日が属する学期の担当コースが表示されます</a:t>
            </a:r>
            <a:endParaRPr lang="en-US" altLang="ja-JP" dirty="0"/>
          </a:p>
          <a:p>
            <a:pPr lvl="1"/>
            <a:r>
              <a:rPr lang="en-US" altLang="ja-JP" dirty="0"/>
              <a:t>4</a:t>
            </a:r>
            <a:r>
              <a:rPr lang="ja-JP" altLang="en-US"/>
              <a:t>月開始のコースを</a:t>
            </a:r>
            <a:r>
              <a:rPr lang="en-US" altLang="ja-JP" dirty="0"/>
              <a:t>3</a:t>
            </a:r>
            <a:r>
              <a:rPr lang="ja-JP" altLang="en-US"/>
              <a:t>月中に使うには，年度と開講期を指定する必要があります</a:t>
            </a:r>
            <a:endParaRPr kumimoji="1" lang="ja-JP" altLang="en-US"/>
          </a:p>
        </p:txBody>
      </p:sp>
      <p:sp>
        <p:nvSpPr>
          <p:cNvPr id="4" name="日付プレースホルダー 3">
            <a:extLst>
              <a:ext uri="{FF2B5EF4-FFF2-40B4-BE49-F238E27FC236}">
                <a16:creationId xmlns:a16="http://schemas.microsoft.com/office/drawing/2014/main" id="{494A3FE7-6AF9-604B-B063-7510F86DC0BA}"/>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86F15B56-7D59-924B-8F29-68DEC6C82C84}"/>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D7CA9603-1C2C-2441-B42F-AEB093A46FC3}"/>
              </a:ext>
            </a:extLst>
          </p:cNvPr>
          <p:cNvSpPr>
            <a:spLocks noGrp="1"/>
          </p:cNvSpPr>
          <p:nvPr>
            <p:ph type="sldNum" sz="quarter" idx="12"/>
          </p:nvPr>
        </p:nvSpPr>
        <p:spPr/>
        <p:txBody>
          <a:bodyPr/>
          <a:lstStyle/>
          <a:p>
            <a:fld id="{EDF77D8D-9987-453A-9A05-EB91CA595C68}" type="slidenum">
              <a:rPr kumimoji="1" lang="ja-JP" altLang="en-US" smtClean="0"/>
              <a:pPr/>
              <a:t>23</a:t>
            </a:fld>
            <a:endParaRPr kumimoji="1" lang="ja-JP" altLang="en-US"/>
          </a:p>
        </p:txBody>
      </p:sp>
      <p:pic>
        <p:nvPicPr>
          <p:cNvPr id="7" name="図 6">
            <a:extLst>
              <a:ext uri="{FF2B5EF4-FFF2-40B4-BE49-F238E27FC236}">
                <a16:creationId xmlns:a16="http://schemas.microsoft.com/office/drawing/2014/main" id="{39363CC2-3D59-D543-9D84-1AB6E2CCA82E}"/>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AB660616-BF40-9B48-87AF-5E0F6BC4B78F}"/>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F244A6EE-0C41-5D45-A4E0-65445E483740}"/>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7A4631FD-E4FC-C744-BC35-EC8B61307798}"/>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EB7F9704-B552-2248-AAC2-AF32BB006ED1}"/>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pic>
        <p:nvPicPr>
          <p:cNvPr id="12" name="図 11" descr="グラフィカル ユーザー インターフェイス, テーブル&#10;&#10;自動的に生成された説明">
            <a:extLst>
              <a:ext uri="{FF2B5EF4-FFF2-40B4-BE49-F238E27FC236}">
                <a16:creationId xmlns:a16="http://schemas.microsoft.com/office/drawing/2014/main" id="{C698ADF4-841F-D348-9E06-A04E8AE7A412}"/>
              </a:ext>
            </a:extLst>
          </p:cNvPr>
          <p:cNvPicPr>
            <a:picLocks noChangeAspect="1"/>
          </p:cNvPicPr>
          <p:nvPr/>
        </p:nvPicPr>
        <p:blipFill rotWithShape="1">
          <a:blip r:embed="rId3">
            <a:extLst>
              <a:ext uri="{28A0092B-C50C-407E-A947-70E740481C1C}">
                <a14:useLocalDpi xmlns:a14="http://schemas.microsoft.com/office/drawing/2010/main" val="0"/>
              </a:ext>
            </a:extLst>
          </a:blip>
          <a:srcRect l="4747" t="4005" r="4622" b="7315"/>
          <a:stretch/>
        </p:blipFill>
        <p:spPr>
          <a:xfrm>
            <a:off x="5173331" y="3494397"/>
            <a:ext cx="3513469" cy="2849377"/>
          </a:xfrm>
          <a:prstGeom prst="rect">
            <a:avLst/>
          </a:prstGeom>
        </p:spPr>
      </p:pic>
      <p:sp>
        <p:nvSpPr>
          <p:cNvPr id="13" name="正方形/長方形 12">
            <a:extLst>
              <a:ext uri="{FF2B5EF4-FFF2-40B4-BE49-F238E27FC236}">
                <a16:creationId xmlns:a16="http://schemas.microsoft.com/office/drawing/2014/main" id="{7203338F-3ED3-C64F-A728-A96C9184D9B1}"/>
              </a:ext>
            </a:extLst>
          </p:cNvPr>
          <p:cNvSpPr/>
          <p:nvPr/>
        </p:nvSpPr>
        <p:spPr>
          <a:xfrm flipV="1">
            <a:off x="5184000" y="4392000"/>
            <a:ext cx="864000" cy="10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角丸四角形吹き出し 13">
            <a:extLst>
              <a:ext uri="{FF2B5EF4-FFF2-40B4-BE49-F238E27FC236}">
                <a16:creationId xmlns:a16="http://schemas.microsoft.com/office/drawing/2014/main" id="{1A5935AD-4A34-8B40-B1C6-468ACAED203A}"/>
              </a:ext>
            </a:extLst>
          </p:cNvPr>
          <p:cNvSpPr/>
          <p:nvPr/>
        </p:nvSpPr>
        <p:spPr>
          <a:xfrm>
            <a:off x="971600" y="3861049"/>
            <a:ext cx="1966156" cy="987626"/>
          </a:xfrm>
          <a:prstGeom prst="wedgeRoundRectCallout">
            <a:avLst>
              <a:gd name="adj1" fmla="val 163638"/>
              <a:gd name="adj2" fmla="val 765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年度とタームをプルダウンで選択</a:t>
            </a:r>
            <a:endParaRPr lang="en-US" altLang="ja-JP" sz="2000" dirty="0"/>
          </a:p>
        </p:txBody>
      </p:sp>
    </p:spTree>
    <p:extLst>
      <p:ext uri="{BB962C8B-B14F-4D97-AF65-F5344CB8AC3E}">
        <p14:creationId xmlns:p14="http://schemas.microsoft.com/office/powerpoint/2010/main" val="37605502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DE91341-3804-D64D-8D0C-1E8648722147}"/>
              </a:ext>
            </a:extLst>
          </p:cNvPr>
          <p:cNvSpPr>
            <a:spLocks noGrp="1"/>
          </p:cNvSpPr>
          <p:nvPr>
            <p:ph idx="1"/>
          </p:nvPr>
        </p:nvSpPr>
        <p:spPr/>
        <p:txBody>
          <a:bodyPr/>
          <a:lstStyle/>
          <a:p>
            <a:r>
              <a:rPr lang="ja-JP" altLang="en-US"/>
              <a:t>出講表から授業を選び，「オンライン授業情報」欄に，</a:t>
            </a:r>
            <a:r>
              <a:rPr lang="en-US" altLang="ja-JP" dirty="0"/>
              <a:t>Zoom</a:t>
            </a:r>
            <a:r>
              <a:rPr lang="ja-JP" altLang="en-US"/>
              <a:t>ミーティングの</a:t>
            </a:r>
            <a:r>
              <a:rPr lang="en-US" altLang="ja-JP" dirty="0"/>
              <a:t>URL</a:t>
            </a:r>
            <a:r>
              <a:rPr lang="ja-JP" altLang="en-US"/>
              <a:t>等を掲載します</a:t>
            </a:r>
            <a:endParaRPr kumimoji="1" lang="ja-JP" altLang="en-US"/>
          </a:p>
        </p:txBody>
      </p:sp>
      <p:sp>
        <p:nvSpPr>
          <p:cNvPr id="4" name="日付プレースホルダー 3">
            <a:extLst>
              <a:ext uri="{FF2B5EF4-FFF2-40B4-BE49-F238E27FC236}">
                <a16:creationId xmlns:a16="http://schemas.microsoft.com/office/drawing/2014/main" id="{10E2F66C-F790-D643-8E4D-919190A13565}"/>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8E7A6FA2-3220-5A4C-8BF6-0F1D8AE189A2}"/>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12B6AA42-A527-C44F-AF27-8898FDECE46E}"/>
              </a:ext>
            </a:extLst>
          </p:cNvPr>
          <p:cNvSpPr>
            <a:spLocks noGrp="1"/>
          </p:cNvSpPr>
          <p:nvPr>
            <p:ph type="sldNum" sz="quarter" idx="12"/>
          </p:nvPr>
        </p:nvSpPr>
        <p:spPr/>
        <p:txBody>
          <a:bodyPr/>
          <a:lstStyle/>
          <a:p>
            <a:fld id="{EDF77D8D-9987-453A-9A05-EB91CA595C68}" type="slidenum">
              <a:rPr kumimoji="1" lang="ja-JP" altLang="en-US" smtClean="0"/>
              <a:pPr/>
              <a:t>24</a:t>
            </a:fld>
            <a:endParaRPr kumimoji="1" lang="ja-JP" altLang="en-US"/>
          </a:p>
        </p:txBody>
      </p:sp>
      <p:pic>
        <p:nvPicPr>
          <p:cNvPr id="10" name="図 9">
            <a:extLst>
              <a:ext uri="{FF2B5EF4-FFF2-40B4-BE49-F238E27FC236}">
                <a16:creationId xmlns:a16="http://schemas.microsoft.com/office/drawing/2014/main" id="{DC6CC871-31EB-AC44-A00F-BB2B30711617}"/>
              </a:ext>
            </a:extLst>
          </p:cNvPr>
          <p:cNvPicPr>
            <a:picLocks noChangeAspect="1"/>
          </p:cNvPicPr>
          <p:nvPr/>
        </p:nvPicPr>
        <p:blipFill>
          <a:blip r:embed="rId2"/>
          <a:stretch>
            <a:fillRect/>
          </a:stretch>
        </p:blipFill>
        <p:spPr>
          <a:xfrm>
            <a:off x="6834712" y="27527"/>
            <a:ext cx="2268942" cy="667224"/>
          </a:xfrm>
          <a:prstGeom prst="rect">
            <a:avLst/>
          </a:prstGeom>
        </p:spPr>
      </p:pic>
      <p:sp>
        <p:nvSpPr>
          <p:cNvPr id="11" name="正方形/長方形 10">
            <a:extLst>
              <a:ext uri="{FF2B5EF4-FFF2-40B4-BE49-F238E27FC236}">
                <a16:creationId xmlns:a16="http://schemas.microsoft.com/office/drawing/2014/main" id="{6BA7BBCC-7E78-574C-8294-71797ABE9BA7}"/>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2" name="正方形/長方形 11">
            <a:extLst>
              <a:ext uri="{FF2B5EF4-FFF2-40B4-BE49-F238E27FC236}">
                <a16:creationId xmlns:a16="http://schemas.microsoft.com/office/drawing/2014/main" id="{BAAA285A-D214-5C45-8921-0DE2A9EDE816}"/>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3" name="正方形/長方形 12">
            <a:extLst>
              <a:ext uri="{FF2B5EF4-FFF2-40B4-BE49-F238E27FC236}">
                <a16:creationId xmlns:a16="http://schemas.microsoft.com/office/drawing/2014/main" id="{1AEAE5B4-F6EC-504E-B402-102C7D9F9468}"/>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4" name="正方形/長方形 13">
            <a:extLst>
              <a:ext uri="{FF2B5EF4-FFF2-40B4-BE49-F238E27FC236}">
                <a16:creationId xmlns:a16="http://schemas.microsoft.com/office/drawing/2014/main" id="{F96B5E27-3B08-2244-A3DD-B1F1111DCB38}"/>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4B116CAB-B7EA-FB44-AB29-E5CCA1EAA904}"/>
              </a:ext>
            </a:extLst>
          </p:cNvPr>
          <p:cNvSpPr>
            <a:spLocks noGrp="1"/>
          </p:cNvSpPr>
          <p:nvPr>
            <p:ph type="title"/>
          </p:nvPr>
        </p:nvSpPr>
        <p:spPr/>
        <p:txBody>
          <a:bodyPr/>
          <a:lstStyle/>
          <a:p>
            <a:r>
              <a:rPr kumimoji="1" lang="ja-JP" altLang="en-US"/>
              <a:t>オンライン授業情報</a:t>
            </a:r>
          </a:p>
        </p:txBody>
      </p:sp>
      <p:pic>
        <p:nvPicPr>
          <p:cNvPr id="16" name="図 15" descr="グラフィカル ユーザー インターフェイス, テキスト, アプリケーション, メール&#10;&#10;自動的に生成された説明">
            <a:extLst>
              <a:ext uri="{FF2B5EF4-FFF2-40B4-BE49-F238E27FC236}">
                <a16:creationId xmlns:a16="http://schemas.microsoft.com/office/drawing/2014/main" id="{18E2D4E7-08D9-5E43-8F7B-0D77EF0F55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7340" y="2853650"/>
            <a:ext cx="7566660" cy="3444240"/>
          </a:xfrm>
          <a:prstGeom prst="rect">
            <a:avLst/>
          </a:prstGeom>
        </p:spPr>
      </p:pic>
      <p:sp>
        <p:nvSpPr>
          <p:cNvPr id="9" name="正方形/長方形 8">
            <a:extLst>
              <a:ext uri="{FF2B5EF4-FFF2-40B4-BE49-F238E27FC236}">
                <a16:creationId xmlns:a16="http://schemas.microsoft.com/office/drawing/2014/main" id="{7D476FA3-7811-9C43-B1A0-C5A2DA2E2F11}"/>
              </a:ext>
            </a:extLst>
          </p:cNvPr>
          <p:cNvSpPr/>
          <p:nvPr/>
        </p:nvSpPr>
        <p:spPr>
          <a:xfrm>
            <a:off x="827584" y="4503770"/>
            <a:ext cx="7596416" cy="180555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109CC48D-E852-C242-BEDA-F9FE03DCDAEB}"/>
              </a:ext>
            </a:extLst>
          </p:cNvPr>
          <p:cNvSpPr/>
          <p:nvPr/>
        </p:nvSpPr>
        <p:spPr>
          <a:xfrm>
            <a:off x="7909114" y="4575770"/>
            <a:ext cx="369882" cy="32235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角丸四角形吹き出し 19">
            <a:extLst>
              <a:ext uri="{FF2B5EF4-FFF2-40B4-BE49-F238E27FC236}">
                <a16:creationId xmlns:a16="http://schemas.microsoft.com/office/drawing/2014/main" id="{4C5B3A7B-5991-7745-B381-0CD287AD9ADF}"/>
              </a:ext>
            </a:extLst>
          </p:cNvPr>
          <p:cNvSpPr/>
          <p:nvPr/>
        </p:nvSpPr>
        <p:spPr>
          <a:xfrm>
            <a:off x="4896663" y="5038412"/>
            <a:ext cx="1943337" cy="771461"/>
          </a:xfrm>
          <a:prstGeom prst="wedgeRoundRectCallout">
            <a:avLst>
              <a:gd name="adj1" fmla="val 103378"/>
              <a:gd name="adj2" fmla="val -90619"/>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ここを押すと編集モード</a:t>
            </a:r>
            <a:endParaRPr lang="en-US" altLang="ja-JP" sz="2000" dirty="0"/>
          </a:p>
        </p:txBody>
      </p:sp>
    </p:spTree>
    <p:extLst>
      <p:ext uri="{BB962C8B-B14F-4D97-AF65-F5344CB8AC3E}">
        <p14:creationId xmlns:p14="http://schemas.microsoft.com/office/powerpoint/2010/main" val="24282254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8D7E59B5-7DA1-1143-8462-5C7DC4C52331}"/>
              </a:ext>
            </a:extLst>
          </p:cNvPr>
          <p:cNvSpPr>
            <a:spLocks noGrp="1"/>
          </p:cNvSpPr>
          <p:nvPr>
            <p:ph idx="1"/>
          </p:nvPr>
        </p:nvSpPr>
        <p:spPr/>
        <p:txBody>
          <a:bodyPr/>
          <a:lstStyle/>
          <a:p>
            <a:r>
              <a:rPr lang="ja-JP" altLang="en-US"/>
              <a:t>お手数ですが，</a:t>
            </a:r>
            <a:r>
              <a:rPr lang="en-US" altLang="ja-JP" dirty="0"/>
              <a:t>URL</a:t>
            </a:r>
            <a:r>
              <a:rPr lang="ja-JP" altLang="en-US"/>
              <a:t>のリンク化，ミーティング</a:t>
            </a:r>
            <a:r>
              <a:rPr lang="en-US" altLang="ja-JP" dirty="0"/>
              <a:t>ID</a:t>
            </a:r>
            <a:r>
              <a:rPr lang="ja-JP" altLang="en-US"/>
              <a:t>とパスワードの掲載もお願いします</a:t>
            </a:r>
            <a:endParaRPr lang="en-US" altLang="ja-JP" dirty="0"/>
          </a:p>
          <a:p>
            <a:r>
              <a:rPr lang="ja-JP" altLang="en-US"/>
              <a:t>参考</a:t>
            </a:r>
            <a:r>
              <a:rPr lang="en-US" altLang="ja-JP" dirty="0"/>
              <a:t>: </a:t>
            </a:r>
            <a:r>
              <a:rPr lang="en" altLang="ja-JP" sz="2200" dirty="0">
                <a:hlinkClick r:id="rId2"/>
              </a:rPr>
              <a:t>https://utelecon.adm.u-tokyo.ac.jp/faculty_members/</a:t>
            </a:r>
            <a:r>
              <a:rPr lang="en" altLang="ja-JP" sz="2200" dirty="0" err="1">
                <a:hlinkClick r:id="rId2"/>
              </a:rPr>
              <a:t>url</a:t>
            </a:r>
            <a:r>
              <a:rPr lang="en" altLang="ja-JP" sz="2200" dirty="0"/>
              <a:t> </a:t>
            </a:r>
            <a:endParaRPr lang="en-US" altLang="ja-JP" sz="2200" dirty="0"/>
          </a:p>
        </p:txBody>
      </p:sp>
      <p:sp>
        <p:nvSpPr>
          <p:cNvPr id="4" name="日付プレースホルダー 3">
            <a:extLst>
              <a:ext uri="{FF2B5EF4-FFF2-40B4-BE49-F238E27FC236}">
                <a16:creationId xmlns:a16="http://schemas.microsoft.com/office/drawing/2014/main" id="{F8491F96-6580-4C46-B8BD-8D897D87161C}"/>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73A94C85-8228-904C-9BCE-97C39C941C1F}"/>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9DB9A96E-87EE-524D-8436-13634B65E761}"/>
              </a:ext>
            </a:extLst>
          </p:cNvPr>
          <p:cNvSpPr>
            <a:spLocks noGrp="1"/>
          </p:cNvSpPr>
          <p:nvPr>
            <p:ph type="sldNum" sz="quarter" idx="12"/>
          </p:nvPr>
        </p:nvSpPr>
        <p:spPr/>
        <p:txBody>
          <a:bodyPr/>
          <a:lstStyle/>
          <a:p>
            <a:fld id="{EDF77D8D-9987-453A-9A05-EB91CA595C68}" type="slidenum">
              <a:rPr kumimoji="1" lang="ja-JP" altLang="en-US" smtClean="0"/>
              <a:pPr/>
              <a:t>25</a:t>
            </a:fld>
            <a:endParaRPr kumimoji="1" lang="ja-JP" altLang="en-US"/>
          </a:p>
        </p:txBody>
      </p:sp>
      <p:pic>
        <p:nvPicPr>
          <p:cNvPr id="15" name="図 14">
            <a:extLst>
              <a:ext uri="{FF2B5EF4-FFF2-40B4-BE49-F238E27FC236}">
                <a16:creationId xmlns:a16="http://schemas.microsoft.com/office/drawing/2014/main" id="{C88E2A2C-A5AB-2F49-9285-CA2BDB02844D}"/>
              </a:ext>
            </a:extLst>
          </p:cNvPr>
          <p:cNvPicPr>
            <a:picLocks noChangeAspect="1"/>
          </p:cNvPicPr>
          <p:nvPr/>
        </p:nvPicPr>
        <p:blipFill>
          <a:blip r:embed="rId3"/>
          <a:stretch>
            <a:fillRect/>
          </a:stretch>
        </p:blipFill>
        <p:spPr>
          <a:xfrm>
            <a:off x="6834712" y="27527"/>
            <a:ext cx="2268942" cy="667224"/>
          </a:xfrm>
          <a:prstGeom prst="rect">
            <a:avLst/>
          </a:prstGeom>
        </p:spPr>
      </p:pic>
      <p:sp>
        <p:nvSpPr>
          <p:cNvPr id="16" name="正方形/長方形 15">
            <a:extLst>
              <a:ext uri="{FF2B5EF4-FFF2-40B4-BE49-F238E27FC236}">
                <a16:creationId xmlns:a16="http://schemas.microsoft.com/office/drawing/2014/main" id="{86E124A2-65D3-2346-A782-AC9FE4497D03}"/>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7" name="正方形/長方形 16">
            <a:extLst>
              <a:ext uri="{FF2B5EF4-FFF2-40B4-BE49-F238E27FC236}">
                <a16:creationId xmlns:a16="http://schemas.microsoft.com/office/drawing/2014/main" id="{77B4A995-7665-9E46-BBAC-28527B1F0054}"/>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8" name="正方形/長方形 17">
            <a:extLst>
              <a:ext uri="{FF2B5EF4-FFF2-40B4-BE49-F238E27FC236}">
                <a16:creationId xmlns:a16="http://schemas.microsoft.com/office/drawing/2014/main" id="{01B0D944-2BD6-FD43-A758-FD9B95D5A6B8}"/>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9" name="正方形/長方形 18">
            <a:extLst>
              <a:ext uri="{FF2B5EF4-FFF2-40B4-BE49-F238E27FC236}">
                <a16:creationId xmlns:a16="http://schemas.microsoft.com/office/drawing/2014/main" id="{593F7878-1C67-704E-8D30-D8B14D7E0505}"/>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5C9139DF-DF78-D345-A81F-6A9D0A9DF6FB}"/>
              </a:ext>
            </a:extLst>
          </p:cNvPr>
          <p:cNvSpPr>
            <a:spLocks noGrp="1"/>
          </p:cNvSpPr>
          <p:nvPr>
            <p:ph type="title"/>
          </p:nvPr>
        </p:nvSpPr>
        <p:spPr/>
        <p:txBody>
          <a:bodyPr/>
          <a:lstStyle/>
          <a:p>
            <a:r>
              <a:rPr kumimoji="1" lang="ja-JP" altLang="en-US"/>
              <a:t>オンライン授業情報</a:t>
            </a:r>
          </a:p>
        </p:txBody>
      </p:sp>
      <p:pic>
        <p:nvPicPr>
          <p:cNvPr id="23" name="図 22">
            <a:extLst>
              <a:ext uri="{FF2B5EF4-FFF2-40B4-BE49-F238E27FC236}">
                <a16:creationId xmlns:a16="http://schemas.microsoft.com/office/drawing/2014/main" id="{EE43E26E-2F14-3A43-A02F-06DAFC47917C}"/>
              </a:ext>
            </a:extLst>
          </p:cNvPr>
          <p:cNvPicPr>
            <a:picLocks noChangeAspect="1"/>
          </p:cNvPicPr>
          <p:nvPr/>
        </p:nvPicPr>
        <p:blipFill rotWithShape="1">
          <a:blip r:embed="rId4"/>
          <a:srcRect r="1575"/>
          <a:stretch/>
        </p:blipFill>
        <p:spPr>
          <a:xfrm>
            <a:off x="107504" y="3178014"/>
            <a:ext cx="9000000" cy="3138985"/>
          </a:xfrm>
          <a:prstGeom prst="rect">
            <a:avLst/>
          </a:prstGeom>
        </p:spPr>
      </p:pic>
      <p:sp>
        <p:nvSpPr>
          <p:cNvPr id="11" name="正方形/長方形 10">
            <a:extLst>
              <a:ext uri="{FF2B5EF4-FFF2-40B4-BE49-F238E27FC236}">
                <a16:creationId xmlns:a16="http://schemas.microsoft.com/office/drawing/2014/main" id="{8C3F63A0-18BF-CC44-82A2-1290113A3536}"/>
              </a:ext>
            </a:extLst>
          </p:cNvPr>
          <p:cNvSpPr/>
          <p:nvPr/>
        </p:nvSpPr>
        <p:spPr>
          <a:xfrm>
            <a:off x="2574697" y="4653136"/>
            <a:ext cx="252000" cy="28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角丸四角形吹き出し 11">
            <a:extLst>
              <a:ext uri="{FF2B5EF4-FFF2-40B4-BE49-F238E27FC236}">
                <a16:creationId xmlns:a16="http://schemas.microsoft.com/office/drawing/2014/main" id="{6D05CFD3-FC48-5348-B684-4B4471AB0CA4}"/>
              </a:ext>
            </a:extLst>
          </p:cNvPr>
          <p:cNvSpPr/>
          <p:nvPr/>
        </p:nvSpPr>
        <p:spPr>
          <a:xfrm>
            <a:off x="30754" y="4869160"/>
            <a:ext cx="1943337" cy="930851"/>
          </a:xfrm>
          <a:prstGeom prst="wedgeRoundRectCallout">
            <a:avLst>
              <a:gd name="adj1" fmla="val 80251"/>
              <a:gd name="adj2" fmla="val -62231"/>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000" dirty="0"/>
              <a:t>URL</a:t>
            </a:r>
            <a:r>
              <a:rPr lang="ja-JP" altLang="en-US" sz="2000"/>
              <a:t>を選択しここを押して</a:t>
            </a:r>
            <a:endParaRPr lang="en-US" altLang="ja-JP" sz="2000" dirty="0"/>
          </a:p>
          <a:p>
            <a:pPr algn="ctr"/>
            <a:r>
              <a:rPr lang="ja-JP" altLang="en-US" sz="2000"/>
              <a:t>リンクにする</a:t>
            </a:r>
            <a:endParaRPr lang="en-US" altLang="ja-JP" sz="2000" dirty="0"/>
          </a:p>
        </p:txBody>
      </p:sp>
      <p:sp>
        <p:nvSpPr>
          <p:cNvPr id="13" name="正方形/長方形 12">
            <a:extLst>
              <a:ext uri="{FF2B5EF4-FFF2-40B4-BE49-F238E27FC236}">
                <a16:creationId xmlns:a16="http://schemas.microsoft.com/office/drawing/2014/main" id="{3E06637A-159B-C54E-AD23-0756B252854B}"/>
              </a:ext>
            </a:extLst>
          </p:cNvPr>
          <p:cNvSpPr/>
          <p:nvPr/>
        </p:nvSpPr>
        <p:spPr>
          <a:xfrm flipV="1">
            <a:off x="2610940" y="5760000"/>
            <a:ext cx="1943336" cy="360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角丸四角形吹き出し 13">
            <a:extLst>
              <a:ext uri="{FF2B5EF4-FFF2-40B4-BE49-F238E27FC236}">
                <a16:creationId xmlns:a16="http://schemas.microsoft.com/office/drawing/2014/main" id="{613F91D7-76FE-354D-A063-9C8C8332E2C0}"/>
              </a:ext>
            </a:extLst>
          </p:cNvPr>
          <p:cNvSpPr/>
          <p:nvPr/>
        </p:nvSpPr>
        <p:spPr>
          <a:xfrm>
            <a:off x="6338004" y="5385395"/>
            <a:ext cx="1943337" cy="1002875"/>
          </a:xfrm>
          <a:prstGeom prst="wedgeRoundRectCallout">
            <a:avLst>
              <a:gd name="adj1" fmla="val -142774"/>
              <a:gd name="adj2" fmla="val -3001"/>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これも載せて欲しいという要望あり</a:t>
            </a:r>
            <a:endParaRPr lang="en-US" altLang="ja-JP" sz="2000" dirty="0"/>
          </a:p>
        </p:txBody>
      </p:sp>
    </p:spTree>
    <p:extLst>
      <p:ext uri="{BB962C8B-B14F-4D97-AF65-F5344CB8AC3E}">
        <p14:creationId xmlns:p14="http://schemas.microsoft.com/office/powerpoint/2010/main" val="38105564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0775FD-48AA-1D46-BFA9-F0E93E0C3871}"/>
              </a:ext>
            </a:extLst>
          </p:cNvPr>
          <p:cNvSpPr>
            <a:spLocks noGrp="1"/>
          </p:cNvSpPr>
          <p:nvPr>
            <p:ph type="title"/>
          </p:nvPr>
        </p:nvSpPr>
        <p:spPr/>
        <p:txBody>
          <a:bodyPr/>
          <a:lstStyle/>
          <a:p>
            <a:r>
              <a:rPr lang="en-US" altLang="ja-JP" dirty="0"/>
              <a:t>ITC-LMS </a:t>
            </a:r>
            <a:r>
              <a:rPr lang="ja-JP" altLang="en-US"/>
              <a:t>の機能</a:t>
            </a:r>
            <a:endParaRPr kumimoji="1" lang="ja-JP" altLang="en-US"/>
          </a:p>
        </p:txBody>
      </p:sp>
      <p:sp>
        <p:nvSpPr>
          <p:cNvPr id="3" name="コンテンツ プレースホルダー 2">
            <a:extLst>
              <a:ext uri="{FF2B5EF4-FFF2-40B4-BE49-F238E27FC236}">
                <a16:creationId xmlns:a16="http://schemas.microsoft.com/office/drawing/2014/main" id="{BB478FF7-DF94-BB48-BB43-BCBF113B8641}"/>
              </a:ext>
            </a:extLst>
          </p:cNvPr>
          <p:cNvSpPr>
            <a:spLocks noGrp="1"/>
          </p:cNvSpPr>
          <p:nvPr>
            <p:ph idx="1"/>
          </p:nvPr>
        </p:nvSpPr>
        <p:spPr/>
        <p:txBody>
          <a:bodyPr>
            <a:normAutofit fontScale="92500" lnSpcReduction="10000"/>
          </a:bodyPr>
          <a:lstStyle/>
          <a:p>
            <a:r>
              <a:rPr lang="ja-JP" altLang="en-US"/>
              <a:t>授業履修者限定で連絡や情報の受け渡しができます</a:t>
            </a:r>
          </a:p>
          <a:p>
            <a:pPr lvl="1"/>
            <a:r>
              <a:rPr lang="ja-JP" altLang="en-US"/>
              <a:t>コミュニケーション支援</a:t>
            </a:r>
            <a:endParaRPr lang="en-US" altLang="ja-JP" dirty="0"/>
          </a:p>
          <a:p>
            <a:pPr lvl="2"/>
            <a:r>
              <a:rPr lang="ja-JP" altLang="en-US"/>
              <a:t>お知らせ（教員→学生）</a:t>
            </a:r>
            <a:endParaRPr lang="en-US" altLang="ja-JP" dirty="0"/>
          </a:p>
          <a:p>
            <a:pPr lvl="2"/>
            <a:r>
              <a:rPr lang="ja-JP" altLang="en-US"/>
              <a:t>メッセージ（学生→教員）</a:t>
            </a:r>
            <a:endParaRPr lang="en-US" altLang="ja-JP" dirty="0"/>
          </a:p>
          <a:p>
            <a:pPr lvl="2"/>
            <a:r>
              <a:rPr lang="ja-JP" altLang="en-US"/>
              <a:t>オンライン掲示板（学生⇄教員，学生⇄学生）</a:t>
            </a:r>
            <a:endParaRPr lang="en-US" altLang="ja-JP" dirty="0"/>
          </a:p>
          <a:p>
            <a:pPr lvl="1"/>
            <a:r>
              <a:rPr lang="ja-JP" altLang="en-US"/>
              <a:t>授業に特有の情報の受け渡し</a:t>
            </a:r>
            <a:endParaRPr lang="en-US" altLang="ja-JP" dirty="0"/>
          </a:p>
          <a:p>
            <a:pPr lvl="2"/>
            <a:r>
              <a:rPr lang="ja-JP" altLang="en-US"/>
              <a:t>教材配布</a:t>
            </a:r>
            <a:endParaRPr lang="en-US" altLang="ja-JP" dirty="0"/>
          </a:p>
          <a:p>
            <a:pPr lvl="2"/>
            <a:r>
              <a:rPr lang="ja-JP" altLang="en-US"/>
              <a:t>レポート回収とそれに対する採点結果等の配布</a:t>
            </a:r>
            <a:endParaRPr lang="en-US" altLang="ja-JP" dirty="0"/>
          </a:p>
          <a:p>
            <a:pPr lvl="2"/>
            <a:r>
              <a:rPr lang="ja-JP" altLang="en-US"/>
              <a:t>小テスト</a:t>
            </a:r>
            <a:endParaRPr lang="en-US" altLang="ja-JP" dirty="0"/>
          </a:p>
          <a:p>
            <a:pPr lvl="2"/>
            <a:r>
              <a:rPr lang="ja-JP" altLang="en-US"/>
              <a:t>出席確認</a:t>
            </a:r>
            <a:endParaRPr lang="en-US" altLang="ja-JP" dirty="0"/>
          </a:p>
          <a:p>
            <a:pPr lvl="1"/>
            <a:r>
              <a:rPr lang="ja-JP" altLang="en-US"/>
              <a:t>その他</a:t>
            </a:r>
            <a:endParaRPr lang="en-US" altLang="ja-JP" dirty="0"/>
          </a:p>
          <a:p>
            <a:pPr lvl="2"/>
            <a:r>
              <a:rPr lang="ja-JP" altLang="en-US"/>
              <a:t>アンケート</a:t>
            </a:r>
          </a:p>
        </p:txBody>
      </p:sp>
      <p:sp>
        <p:nvSpPr>
          <p:cNvPr id="4" name="日付プレースホルダー 3">
            <a:extLst>
              <a:ext uri="{FF2B5EF4-FFF2-40B4-BE49-F238E27FC236}">
                <a16:creationId xmlns:a16="http://schemas.microsoft.com/office/drawing/2014/main" id="{486D01D0-4A5F-CD4F-A49D-9215E26B04E9}"/>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DE9F60F4-CFC2-6A47-A484-45B85D4D1825}"/>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619CE6C7-E4F1-9040-AD8E-0E8EB8930D48}"/>
              </a:ext>
            </a:extLst>
          </p:cNvPr>
          <p:cNvSpPr>
            <a:spLocks noGrp="1"/>
          </p:cNvSpPr>
          <p:nvPr>
            <p:ph type="sldNum" sz="quarter" idx="12"/>
          </p:nvPr>
        </p:nvSpPr>
        <p:spPr/>
        <p:txBody>
          <a:bodyPr/>
          <a:lstStyle/>
          <a:p>
            <a:fld id="{EDF77D8D-9987-453A-9A05-EB91CA595C68}" type="slidenum">
              <a:rPr kumimoji="1" lang="ja-JP" altLang="en-US" smtClean="0"/>
              <a:pPr/>
              <a:t>26</a:t>
            </a:fld>
            <a:endParaRPr kumimoji="1" lang="ja-JP" altLang="en-US"/>
          </a:p>
        </p:txBody>
      </p:sp>
      <p:pic>
        <p:nvPicPr>
          <p:cNvPr id="7" name="図 6">
            <a:extLst>
              <a:ext uri="{FF2B5EF4-FFF2-40B4-BE49-F238E27FC236}">
                <a16:creationId xmlns:a16="http://schemas.microsoft.com/office/drawing/2014/main" id="{EE17E4F7-CF19-2145-9EE5-8BC1A8206974}"/>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7F635142-363D-A346-BDD5-89E736D1D4B4}"/>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13CF2090-5F77-9047-80FB-2F8398CC17D8}"/>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CC194C1F-0502-6A44-AA41-5F8FFAB515BB}"/>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0F82AE9B-CDC8-F44E-A63E-0C465C8F28E0}"/>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13012040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63F09ACB-5426-C442-BDA5-BD2BA5AB9A64}"/>
              </a:ext>
            </a:extLst>
          </p:cNvPr>
          <p:cNvSpPr>
            <a:spLocks noGrp="1"/>
          </p:cNvSpPr>
          <p:nvPr>
            <p:ph idx="1"/>
          </p:nvPr>
        </p:nvSpPr>
        <p:spPr/>
        <p:txBody>
          <a:bodyPr/>
          <a:lstStyle/>
          <a:p>
            <a:r>
              <a:rPr kumimoji="1" lang="ja-JP" altLang="en-US"/>
              <a:t>コースのページを縦にスクロールすると，「課題」，「教材」などの一覧と，登録ボタンが表示されます</a:t>
            </a:r>
          </a:p>
        </p:txBody>
      </p:sp>
      <p:sp>
        <p:nvSpPr>
          <p:cNvPr id="4" name="日付プレースホルダー 3">
            <a:extLst>
              <a:ext uri="{FF2B5EF4-FFF2-40B4-BE49-F238E27FC236}">
                <a16:creationId xmlns:a16="http://schemas.microsoft.com/office/drawing/2014/main" id="{D71F1770-6486-6740-A05C-C79F8ED1C962}"/>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7A7BD7C5-959F-5245-99D2-AB2B4F56FF25}"/>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9AF045EF-5AD0-914B-84BF-54913F38E6AC}"/>
              </a:ext>
            </a:extLst>
          </p:cNvPr>
          <p:cNvSpPr>
            <a:spLocks noGrp="1"/>
          </p:cNvSpPr>
          <p:nvPr>
            <p:ph type="sldNum" sz="quarter" idx="12"/>
          </p:nvPr>
        </p:nvSpPr>
        <p:spPr/>
        <p:txBody>
          <a:bodyPr/>
          <a:lstStyle/>
          <a:p>
            <a:fld id="{EDF77D8D-9987-453A-9A05-EB91CA595C68}" type="slidenum">
              <a:rPr kumimoji="1" lang="ja-JP" altLang="en-US" smtClean="0"/>
              <a:pPr/>
              <a:t>27</a:t>
            </a:fld>
            <a:endParaRPr kumimoji="1" lang="ja-JP" altLang="en-US"/>
          </a:p>
        </p:txBody>
      </p:sp>
      <p:pic>
        <p:nvPicPr>
          <p:cNvPr id="8" name="図 7" descr="グラフィカル ユーザー インターフェイス, アプリケーション&#10;&#10;自動的に生成された説明">
            <a:extLst>
              <a:ext uri="{FF2B5EF4-FFF2-40B4-BE49-F238E27FC236}">
                <a16:creationId xmlns:a16="http://schemas.microsoft.com/office/drawing/2014/main" id="{EC173EEC-BAC4-F640-B624-816E545D99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8534" y="2452988"/>
            <a:ext cx="4959850" cy="3870608"/>
          </a:xfrm>
          <a:prstGeom prst="rect">
            <a:avLst/>
          </a:prstGeom>
        </p:spPr>
      </p:pic>
      <p:pic>
        <p:nvPicPr>
          <p:cNvPr id="9" name="図 8">
            <a:extLst>
              <a:ext uri="{FF2B5EF4-FFF2-40B4-BE49-F238E27FC236}">
                <a16:creationId xmlns:a16="http://schemas.microsoft.com/office/drawing/2014/main" id="{96C636B3-47D2-3640-9830-3BF47204EF92}"/>
              </a:ext>
            </a:extLst>
          </p:cNvPr>
          <p:cNvPicPr>
            <a:picLocks noChangeAspect="1"/>
          </p:cNvPicPr>
          <p:nvPr/>
        </p:nvPicPr>
        <p:blipFill>
          <a:blip r:embed="rId3"/>
          <a:stretch>
            <a:fillRect/>
          </a:stretch>
        </p:blipFill>
        <p:spPr>
          <a:xfrm>
            <a:off x="6834712" y="27527"/>
            <a:ext cx="2268942" cy="667224"/>
          </a:xfrm>
          <a:prstGeom prst="rect">
            <a:avLst/>
          </a:prstGeom>
        </p:spPr>
      </p:pic>
      <p:sp>
        <p:nvSpPr>
          <p:cNvPr id="10" name="正方形/長方形 9">
            <a:extLst>
              <a:ext uri="{FF2B5EF4-FFF2-40B4-BE49-F238E27FC236}">
                <a16:creationId xmlns:a16="http://schemas.microsoft.com/office/drawing/2014/main" id="{CA664663-5A1E-B243-969B-71A48F11B013}"/>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FC6CD3CB-BB80-CC4F-AA19-5608C679C5C6}"/>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2" name="正方形/長方形 11">
            <a:extLst>
              <a:ext uri="{FF2B5EF4-FFF2-40B4-BE49-F238E27FC236}">
                <a16:creationId xmlns:a16="http://schemas.microsoft.com/office/drawing/2014/main" id="{A258AA7D-7A74-9444-8DFE-F0E6C8CF58F6}"/>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3" name="正方形/長方形 12">
            <a:extLst>
              <a:ext uri="{FF2B5EF4-FFF2-40B4-BE49-F238E27FC236}">
                <a16:creationId xmlns:a16="http://schemas.microsoft.com/office/drawing/2014/main" id="{F33968D4-642E-F341-988B-8CFED17801DE}"/>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32819A8F-50B8-864D-A341-5699513BEAD5}"/>
              </a:ext>
            </a:extLst>
          </p:cNvPr>
          <p:cNvSpPr>
            <a:spLocks noGrp="1"/>
          </p:cNvSpPr>
          <p:nvPr>
            <p:ph type="title"/>
          </p:nvPr>
        </p:nvSpPr>
        <p:spPr/>
        <p:txBody>
          <a:bodyPr/>
          <a:lstStyle/>
          <a:p>
            <a:r>
              <a:rPr lang="ja-JP" altLang="en-US"/>
              <a:t>講義資料</a:t>
            </a:r>
            <a:r>
              <a:rPr kumimoji="1" lang="ja-JP" altLang="en-US"/>
              <a:t>などの登録</a:t>
            </a:r>
          </a:p>
        </p:txBody>
      </p:sp>
    </p:spTree>
    <p:extLst>
      <p:ext uri="{BB962C8B-B14F-4D97-AF65-F5344CB8AC3E}">
        <p14:creationId xmlns:p14="http://schemas.microsoft.com/office/powerpoint/2010/main" val="31687538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AE8863-C92A-FA4D-8CAD-B83BADCC5C63}"/>
              </a:ext>
            </a:extLst>
          </p:cNvPr>
          <p:cNvSpPr>
            <a:spLocks noGrp="1"/>
          </p:cNvSpPr>
          <p:nvPr>
            <p:ph type="title"/>
          </p:nvPr>
        </p:nvSpPr>
        <p:spPr/>
        <p:txBody>
          <a:bodyPr/>
          <a:lstStyle/>
          <a:p>
            <a:r>
              <a:rPr lang="ja-JP" altLang="en-US"/>
              <a:t>学生からの要望</a:t>
            </a:r>
            <a:endParaRPr kumimoji="1" lang="ja-JP" altLang="en-US"/>
          </a:p>
        </p:txBody>
      </p:sp>
      <p:sp>
        <p:nvSpPr>
          <p:cNvPr id="3" name="コンテンツ プレースホルダー 2">
            <a:extLst>
              <a:ext uri="{FF2B5EF4-FFF2-40B4-BE49-F238E27FC236}">
                <a16:creationId xmlns:a16="http://schemas.microsoft.com/office/drawing/2014/main" id="{81BBCF9C-7DC2-3340-9B63-B341ED9309C8}"/>
              </a:ext>
            </a:extLst>
          </p:cNvPr>
          <p:cNvSpPr>
            <a:spLocks noGrp="1"/>
          </p:cNvSpPr>
          <p:nvPr>
            <p:ph idx="1"/>
          </p:nvPr>
        </p:nvSpPr>
        <p:spPr/>
        <p:txBody>
          <a:bodyPr/>
          <a:lstStyle/>
          <a:p>
            <a:r>
              <a:rPr lang="ja-JP" altLang="en-US"/>
              <a:t>単位は不要だが聴講したい</a:t>
            </a:r>
            <a:endParaRPr lang="en-US" altLang="ja-JP" dirty="0"/>
          </a:p>
          <a:p>
            <a:r>
              <a:rPr lang="ja-JP" altLang="en-US"/>
              <a:t>担当教員と連絡を取りたい</a:t>
            </a:r>
            <a:endParaRPr lang="en-US" altLang="ja-JP" dirty="0"/>
          </a:p>
          <a:p>
            <a:pPr lvl="1"/>
            <a:r>
              <a:rPr lang="ja-JP" altLang="en-US"/>
              <a:t>特に，オンライン授業の場合</a:t>
            </a:r>
            <a:endParaRPr lang="en-US" altLang="ja-JP" dirty="0"/>
          </a:p>
          <a:p>
            <a:r>
              <a:rPr lang="ja-JP" altLang="en-US"/>
              <a:t>利用方法を統一して欲しい</a:t>
            </a:r>
          </a:p>
          <a:p>
            <a:pPr marL="0" indent="0">
              <a:buNone/>
            </a:pPr>
            <a:endParaRPr kumimoji="1" lang="ja-JP" altLang="en-US"/>
          </a:p>
        </p:txBody>
      </p:sp>
      <p:sp>
        <p:nvSpPr>
          <p:cNvPr id="4" name="日付プレースホルダー 3">
            <a:extLst>
              <a:ext uri="{FF2B5EF4-FFF2-40B4-BE49-F238E27FC236}">
                <a16:creationId xmlns:a16="http://schemas.microsoft.com/office/drawing/2014/main" id="{B9DB8EDA-2EAE-5D49-8104-80F5E588353A}"/>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46EB67CC-6B07-9F4B-AC83-8BB8096341F0}"/>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74D7A460-7535-1A45-A6D5-08A15DB12281}"/>
              </a:ext>
            </a:extLst>
          </p:cNvPr>
          <p:cNvSpPr>
            <a:spLocks noGrp="1"/>
          </p:cNvSpPr>
          <p:nvPr>
            <p:ph type="sldNum" sz="quarter" idx="12"/>
          </p:nvPr>
        </p:nvSpPr>
        <p:spPr/>
        <p:txBody>
          <a:bodyPr/>
          <a:lstStyle/>
          <a:p>
            <a:fld id="{EDF77D8D-9987-453A-9A05-EB91CA595C68}" type="slidenum">
              <a:rPr kumimoji="1" lang="ja-JP" altLang="en-US" smtClean="0"/>
              <a:pPr/>
              <a:t>28</a:t>
            </a:fld>
            <a:endParaRPr kumimoji="1" lang="ja-JP" altLang="en-US"/>
          </a:p>
        </p:txBody>
      </p:sp>
      <p:pic>
        <p:nvPicPr>
          <p:cNvPr id="7" name="図 6">
            <a:extLst>
              <a:ext uri="{FF2B5EF4-FFF2-40B4-BE49-F238E27FC236}">
                <a16:creationId xmlns:a16="http://schemas.microsoft.com/office/drawing/2014/main" id="{C0F86E5A-B35F-DF42-B13B-81ACBD304025}"/>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9DD9BFAF-D036-FD4E-BA3B-4CB6E2895360}"/>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C1C72E38-4E6E-F948-BB83-504AE4020106}"/>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E44721EA-BFB4-4B41-BF2F-3735352A69E2}"/>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CFA0D0A6-E192-A549-9EFF-A6939B13ABEA}"/>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25114946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86771E-F22C-5F46-938A-D8DB159632DA}"/>
              </a:ext>
            </a:extLst>
          </p:cNvPr>
          <p:cNvSpPr>
            <a:spLocks noGrp="1"/>
          </p:cNvSpPr>
          <p:nvPr>
            <p:ph type="title"/>
          </p:nvPr>
        </p:nvSpPr>
        <p:spPr/>
        <p:txBody>
          <a:bodyPr/>
          <a:lstStyle/>
          <a:p>
            <a:r>
              <a:rPr lang="ja-JP" altLang="en-US"/>
              <a:t>未履修での聴講</a:t>
            </a:r>
            <a:endParaRPr kumimoji="1" lang="ja-JP" altLang="en-US"/>
          </a:p>
        </p:txBody>
      </p:sp>
      <p:sp>
        <p:nvSpPr>
          <p:cNvPr id="3" name="コンテンツ プレースホルダー 2">
            <a:extLst>
              <a:ext uri="{FF2B5EF4-FFF2-40B4-BE49-F238E27FC236}">
                <a16:creationId xmlns:a16="http://schemas.microsoft.com/office/drawing/2014/main" id="{7BC790FC-F9ED-0C41-8CC7-456B4D7C7D06}"/>
              </a:ext>
            </a:extLst>
          </p:cNvPr>
          <p:cNvSpPr>
            <a:spLocks noGrp="1"/>
          </p:cNvSpPr>
          <p:nvPr>
            <p:ph idx="1"/>
          </p:nvPr>
        </p:nvSpPr>
        <p:spPr/>
        <p:txBody>
          <a:bodyPr/>
          <a:lstStyle/>
          <a:p>
            <a:r>
              <a:rPr lang="ja-JP" altLang="en-US"/>
              <a:t>以前は，学生が履修登録せずに授業に参加するのは，比較的容易でした</a:t>
            </a:r>
            <a:endParaRPr lang="en-US" altLang="ja-JP" dirty="0"/>
          </a:p>
          <a:p>
            <a:r>
              <a:rPr lang="ja-JP" altLang="en-US"/>
              <a:t>しかし，</a:t>
            </a:r>
            <a:r>
              <a:rPr lang="en-US" altLang="ja-JP" dirty="0"/>
              <a:t>ITC-LMS </a:t>
            </a:r>
            <a:r>
              <a:rPr lang="ja-JP" altLang="en-US"/>
              <a:t>経由の配布資料を学生が見るためには，履修登録または仮登録が必要になります</a:t>
            </a:r>
          </a:p>
          <a:p>
            <a:endParaRPr lang="en-US" altLang="ja-JP" dirty="0"/>
          </a:p>
          <a:p>
            <a:endParaRPr lang="en-US" altLang="ja-JP" dirty="0"/>
          </a:p>
          <a:p>
            <a:endParaRPr kumimoji="1" lang="ja-JP" altLang="en-US"/>
          </a:p>
        </p:txBody>
      </p:sp>
      <p:sp>
        <p:nvSpPr>
          <p:cNvPr id="4" name="日付プレースホルダー 3">
            <a:extLst>
              <a:ext uri="{FF2B5EF4-FFF2-40B4-BE49-F238E27FC236}">
                <a16:creationId xmlns:a16="http://schemas.microsoft.com/office/drawing/2014/main" id="{59697C5E-3DCE-4F44-81DC-707D0A4A81DD}"/>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921E7265-181D-114C-84FB-B5726FA4E917}"/>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2E896959-0423-E343-906B-8E0E8EC4023B}"/>
              </a:ext>
            </a:extLst>
          </p:cNvPr>
          <p:cNvSpPr>
            <a:spLocks noGrp="1"/>
          </p:cNvSpPr>
          <p:nvPr>
            <p:ph type="sldNum" sz="quarter" idx="12"/>
          </p:nvPr>
        </p:nvSpPr>
        <p:spPr/>
        <p:txBody>
          <a:bodyPr/>
          <a:lstStyle/>
          <a:p>
            <a:fld id="{EDF77D8D-9987-453A-9A05-EB91CA595C68}" type="slidenum">
              <a:rPr kumimoji="1" lang="ja-JP" altLang="en-US" smtClean="0"/>
              <a:pPr/>
              <a:t>29</a:t>
            </a:fld>
            <a:endParaRPr kumimoji="1" lang="ja-JP" altLang="en-US"/>
          </a:p>
        </p:txBody>
      </p:sp>
      <p:pic>
        <p:nvPicPr>
          <p:cNvPr id="7" name="図 6">
            <a:extLst>
              <a:ext uri="{FF2B5EF4-FFF2-40B4-BE49-F238E27FC236}">
                <a16:creationId xmlns:a16="http://schemas.microsoft.com/office/drawing/2014/main" id="{5594570F-9451-A94C-AF30-322EF0BDC58C}"/>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72831422-D595-A14E-A83B-541D6D7EDE40}"/>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D4DCFA9D-F207-444D-B4AA-357EFBC391C4}"/>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6359EA78-9871-DE4F-AEC0-CEF821FFBC73}"/>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2BF866C7-D3A0-4040-B18C-461AB9B1296B}"/>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2152780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FE6F93-848D-D042-BD6D-24D68AAC9B05}"/>
              </a:ext>
            </a:extLst>
          </p:cNvPr>
          <p:cNvSpPr>
            <a:spLocks noGrp="1"/>
          </p:cNvSpPr>
          <p:nvPr>
            <p:ph type="title"/>
          </p:nvPr>
        </p:nvSpPr>
        <p:spPr/>
        <p:txBody>
          <a:bodyPr/>
          <a:lstStyle/>
          <a:p>
            <a:r>
              <a:rPr lang="ja-JP" altLang="en-US"/>
              <a:t>わからないことがあったら</a:t>
            </a:r>
            <a:endParaRPr kumimoji="1" lang="ja-JP" altLang="en-US"/>
          </a:p>
        </p:txBody>
      </p:sp>
      <p:sp>
        <p:nvSpPr>
          <p:cNvPr id="3" name="コンテンツ プレースホルダー 2">
            <a:extLst>
              <a:ext uri="{FF2B5EF4-FFF2-40B4-BE49-F238E27FC236}">
                <a16:creationId xmlns:a16="http://schemas.microsoft.com/office/drawing/2014/main" id="{6CF4424A-D992-504D-87AE-8FA4C01DE988}"/>
              </a:ext>
            </a:extLst>
          </p:cNvPr>
          <p:cNvSpPr>
            <a:spLocks noGrp="1"/>
          </p:cNvSpPr>
          <p:nvPr>
            <p:ph idx="1"/>
          </p:nvPr>
        </p:nvSpPr>
        <p:spPr/>
        <p:txBody>
          <a:bodyPr/>
          <a:lstStyle/>
          <a:p>
            <a:r>
              <a:rPr lang="ja-JP" altLang="en-US"/>
              <a:t>様々な情報を </a:t>
            </a:r>
            <a:r>
              <a:rPr lang="en-US" altLang="ja-JP" dirty="0">
                <a:hlinkClick r:id="rId2"/>
              </a:rPr>
              <a:t>https://utelecon.adm.u-tokyo.ac.jp/</a:t>
            </a:r>
            <a:r>
              <a:rPr lang="ja-JP" altLang="en-US"/>
              <a:t> に集約しています</a:t>
            </a:r>
            <a:endParaRPr lang="en-US" altLang="ja-JP" dirty="0"/>
          </a:p>
          <a:p>
            <a:r>
              <a:rPr lang="ja-JP" altLang="en-US" u="sng">
                <a:solidFill>
                  <a:srgbClr val="00B050"/>
                </a:solidFill>
              </a:rPr>
              <a:t>詳しくは第</a:t>
            </a:r>
            <a:r>
              <a:rPr lang="en-US" altLang="ja-JP" u="sng" dirty="0">
                <a:solidFill>
                  <a:srgbClr val="00B050"/>
                </a:solidFill>
              </a:rPr>
              <a:t>5</a:t>
            </a:r>
            <a:r>
              <a:rPr lang="ja-JP" altLang="en-US" u="sng">
                <a:solidFill>
                  <a:srgbClr val="00B050"/>
                </a:solidFill>
              </a:rPr>
              <a:t>部</a:t>
            </a:r>
            <a:r>
              <a:rPr lang="ja-JP" altLang="en-US"/>
              <a:t>で</a:t>
            </a:r>
            <a:endParaRPr lang="en-US" altLang="ja-JP" dirty="0"/>
          </a:p>
          <a:p>
            <a:endParaRPr kumimoji="1" lang="ja-JP" altLang="en-US"/>
          </a:p>
        </p:txBody>
      </p:sp>
      <p:sp>
        <p:nvSpPr>
          <p:cNvPr id="4" name="日付プレースホルダー 3">
            <a:extLst>
              <a:ext uri="{FF2B5EF4-FFF2-40B4-BE49-F238E27FC236}">
                <a16:creationId xmlns:a16="http://schemas.microsoft.com/office/drawing/2014/main" id="{4E5CC176-F6EC-DB41-A206-B1DCECF11C19}"/>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80E2FDA2-333A-304C-BCFE-AA40033FE235}"/>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45C3A82D-5488-9C46-AE39-0AFF23831E4E}"/>
              </a:ext>
            </a:extLst>
          </p:cNvPr>
          <p:cNvSpPr>
            <a:spLocks noGrp="1"/>
          </p:cNvSpPr>
          <p:nvPr>
            <p:ph type="sldNum" sz="quarter" idx="12"/>
          </p:nvPr>
        </p:nvSpPr>
        <p:spPr/>
        <p:txBody>
          <a:bodyPr/>
          <a:lstStyle/>
          <a:p>
            <a:fld id="{EDF77D8D-9987-453A-9A05-EB91CA595C68}" type="slidenum">
              <a:rPr kumimoji="1" lang="ja-JP" altLang="en-US" smtClean="0"/>
              <a:pPr/>
              <a:t>3</a:t>
            </a:fld>
            <a:endParaRPr kumimoji="1" lang="ja-JP" altLang="en-US"/>
          </a:p>
        </p:txBody>
      </p:sp>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835243D5-7B37-414D-B776-1231DAAE7E97}"/>
              </a:ext>
            </a:extLst>
          </p:cNvPr>
          <p:cNvPicPr>
            <a:picLocks noChangeAspect="1"/>
          </p:cNvPicPr>
          <p:nvPr/>
        </p:nvPicPr>
        <p:blipFill rotWithShape="1">
          <a:blip r:embed="rId3">
            <a:extLst>
              <a:ext uri="{28A0092B-C50C-407E-A947-70E740481C1C}">
                <a14:useLocalDpi xmlns:a14="http://schemas.microsoft.com/office/drawing/2010/main" val="0"/>
              </a:ext>
            </a:extLst>
          </a:blip>
          <a:srcRect l="4704" t="4074" r="5308" b="6724"/>
          <a:stretch/>
        </p:blipFill>
        <p:spPr>
          <a:xfrm>
            <a:off x="4248001" y="2052001"/>
            <a:ext cx="4548305" cy="4276793"/>
          </a:xfrm>
          <a:prstGeom prst="rect">
            <a:avLst/>
          </a:prstGeom>
          <a:effectLst/>
        </p:spPr>
      </p:pic>
    </p:spTree>
    <p:extLst>
      <p:ext uri="{BB962C8B-B14F-4D97-AF65-F5344CB8AC3E}">
        <p14:creationId xmlns:p14="http://schemas.microsoft.com/office/powerpoint/2010/main" val="28973350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2FC2CC-D045-4842-A193-1CAF363FB9CF}"/>
              </a:ext>
            </a:extLst>
          </p:cNvPr>
          <p:cNvSpPr>
            <a:spLocks noGrp="1"/>
          </p:cNvSpPr>
          <p:nvPr>
            <p:ph type="title"/>
          </p:nvPr>
        </p:nvSpPr>
        <p:spPr/>
        <p:txBody>
          <a:bodyPr/>
          <a:lstStyle/>
          <a:p>
            <a:r>
              <a:rPr lang="ja-JP" altLang="en-US"/>
              <a:t>未履修での聴講</a:t>
            </a:r>
            <a:endParaRPr kumimoji="1" lang="ja-JP" altLang="en-US"/>
          </a:p>
        </p:txBody>
      </p:sp>
      <p:sp>
        <p:nvSpPr>
          <p:cNvPr id="3" name="コンテンツ プレースホルダー 2">
            <a:extLst>
              <a:ext uri="{FF2B5EF4-FFF2-40B4-BE49-F238E27FC236}">
                <a16:creationId xmlns:a16="http://schemas.microsoft.com/office/drawing/2014/main" id="{27EB5586-E22F-FE44-8C7B-94FB7D645D7B}"/>
              </a:ext>
            </a:extLst>
          </p:cNvPr>
          <p:cNvSpPr>
            <a:spLocks noGrp="1"/>
          </p:cNvSpPr>
          <p:nvPr>
            <p:ph idx="1"/>
          </p:nvPr>
        </p:nvSpPr>
        <p:spPr/>
        <p:txBody>
          <a:bodyPr/>
          <a:lstStyle/>
          <a:p>
            <a:r>
              <a:rPr lang="ja-JP" altLang="en-US"/>
              <a:t>デフォルトでは，履修登録期間中は仮登録・自己登録を許可し，その後は不許可にしています</a:t>
            </a:r>
            <a:endParaRPr lang="en-US" altLang="ja-JP" dirty="0"/>
          </a:p>
          <a:p>
            <a:r>
              <a:rPr lang="ja-JP" altLang="en-US"/>
              <a:t>過去</a:t>
            </a:r>
            <a:r>
              <a:rPr lang="en-US" altLang="ja-JP" dirty="0"/>
              <a:t>2</a:t>
            </a:r>
            <a:r>
              <a:rPr lang="ja-JP" altLang="en-US"/>
              <a:t>年は，履修登録期間終了後に「使えなくなった」という質問が多くよせられました</a:t>
            </a:r>
            <a:endParaRPr lang="en-US" altLang="ja-JP" dirty="0"/>
          </a:p>
          <a:p>
            <a:endParaRPr kumimoji="1" lang="ja-JP" altLang="en-US"/>
          </a:p>
        </p:txBody>
      </p:sp>
      <p:sp>
        <p:nvSpPr>
          <p:cNvPr id="4" name="日付プレースホルダー 3">
            <a:extLst>
              <a:ext uri="{FF2B5EF4-FFF2-40B4-BE49-F238E27FC236}">
                <a16:creationId xmlns:a16="http://schemas.microsoft.com/office/drawing/2014/main" id="{FAC5E7B2-970A-9C41-AC73-521E28B4AF29}"/>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539EC654-3584-EA42-B77D-42F4EBCBCB21}"/>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021341A5-2F2B-0144-AFF7-8DE01AD3DB2F}"/>
              </a:ext>
            </a:extLst>
          </p:cNvPr>
          <p:cNvSpPr>
            <a:spLocks noGrp="1"/>
          </p:cNvSpPr>
          <p:nvPr>
            <p:ph type="sldNum" sz="quarter" idx="12"/>
          </p:nvPr>
        </p:nvSpPr>
        <p:spPr/>
        <p:txBody>
          <a:bodyPr/>
          <a:lstStyle/>
          <a:p>
            <a:fld id="{EDF77D8D-9987-453A-9A05-EB91CA595C68}" type="slidenum">
              <a:rPr kumimoji="1" lang="ja-JP" altLang="en-US" smtClean="0"/>
              <a:pPr/>
              <a:t>30</a:t>
            </a:fld>
            <a:endParaRPr kumimoji="1" lang="ja-JP" altLang="en-US"/>
          </a:p>
        </p:txBody>
      </p:sp>
      <p:graphicFrame>
        <p:nvGraphicFramePr>
          <p:cNvPr id="7" name="表 10">
            <a:extLst>
              <a:ext uri="{FF2B5EF4-FFF2-40B4-BE49-F238E27FC236}">
                <a16:creationId xmlns:a16="http://schemas.microsoft.com/office/drawing/2014/main" id="{C8E4CFD5-F5BA-9B40-88CF-B8C36D96ED74}"/>
              </a:ext>
            </a:extLst>
          </p:cNvPr>
          <p:cNvGraphicFramePr>
            <a:graphicFrameLocks noGrp="1"/>
          </p:cNvGraphicFramePr>
          <p:nvPr>
            <p:extLst>
              <p:ext uri="{D42A27DB-BD31-4B8C-83A1-F6EECF244321}">
                <p14:modId xmlns:p14="http://schemas.microsoft.com/office/powerpoint/2010/main" val="2916084751"/>
              </p:ext>
            </p:extLst>
          </p:nvPr>
        </p:nvGraphicFramePr>
        <p:xfrm>
          <a:off x="179512" y="3387049"/>
          <a:ext cx="8794405" cy="2712720"/>
        </p:xfrm>
        <a:graphic>
          <a:graphicData uri="http://schemas.openxmlformats.org/drawingml/2006/table">
            <a:tbl>
              <a:tblPr firstRow="1" bandRow="1">
                <a:tableStyleId>{5C22544A-7EE6-4342-B048-85BDC9FD1C3A}</a:tableStyleId>
              </a:tblPr>
              <a:tblGrid>
                <a:gridCol w="2602375">
                  <a:extLst>
                    <a:ext uri="{9D8B030D-6E8A-4147-A177-3AD203B41FA5}">
                      <a16:colId xmlns:a16="http://schemas.microsoft.com/office/drawing/2014/main" val="1174276064"/>
                    </a:ext>
                  </a:extLst>
                </a:gridCol>
                <a:gridCol w="1921193">
                  <a:extLst>
                    <a:ext uri="{9D8B030D-6E8A-4147-A177-3AD203B41FA5}">
                      <a16:colId xmlns:a16="http://schemas.microsoft.com/office/drawing/2014/main" val="3117947069"/>
                    </a:ext>
                  </a:extLst>
                </a:gridCol>
                <a:gridCol w="4270837">
                  <a:extLst>
                    <a:ext uri="{9D8B030D-6E8A-4147-A177-3AD203B41FA5}">
                      <a16:colId xmlns:a16="http://schemas.microsoft.com/office/drawing/2014/main" val="420485297"/>
                    </a:ext>
                  </a:extLst>
                </a:gridCol>
              </a:tblGrid>
              <a:tr h="370840">
                <a:tc>
                  <a:txBody>
                    <a:bodyPr/>
                    <a:lstStyle/>
                    <a:p>
                      <a:pPr algn="ctr"/>
                      <a:r>
                        <a:rPr kumimoji="1" lang="ja-JP" altLang="en-US" sz="2200"/>
                        <a:t>学生の登録方法</a:t>
                      </a:r>
                    </a:p>
                  </a:txBody>
                  <a:tcPr/>
                </a:tc>
                <a:tc>
                  <a:txBody>
                    <a:bodyPr/>
                    <a:lstStyle/>
                    <a:p>
                      <a:pPr algn="ctr"/>
                      <a:r>
                        <a:rPr kumimoji="1" lang="ja-JP" altLang="en-US" sz="2200"/>
                        <a:t>参加開始時期</a:t>
                      </a:r>
                    </a:p>
                  </a:txBody>
                  <a:tcPr/>
                </a:tc>
                <a:tc>
                  <a:txBody>
                    <a:bodyPr/>
                    <a:lstStyle/>
                    <a:p>
                      <a:pPr algn="ctr"/>
                      <a:r>
                        <a:rPr kumimoji="1" lang="ja-JP" altLang="en-US" sz="2200"/>
                        <a:t>参加の可否</a:t>
                      </a:r>
                    </a:p>
                  </a:txBody>
                  <a:tcPr/>
                </a:tc>
                <a:extLst>
                  <a:ext uri="{0D108BD9-81ED-4DB2-BD59-A6C34878D82A}">
                    <a16:rowId xmlns:a16="http://schemas.microsoft.com/office/drawing/2014/main" val="4012204807"/>
                  </a:ext>
                </a:extLst>
              </a:tr>
              <a:tr h="370840">
                <a:tc>
                  <a:txBody>
                    <a:bodyPr/>
                    <a:lstStyle/>
                    <a:p>
                      <a:r>
                        <a:rPr kumimoji="1" lang="en-US" altLang="ja-JP" sz="2200" dirty="0"/>
                        <a:t>UTAS</a:t>
                      </a:r>
                      <a:r>
                        <a:rPr kumimoji="1" lang="ja-JP" altLang="en-US" sz="2200"/>
                        <a:t>で履修登録</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200"/>
                        <a:t>登録の翌日</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200"/>
                        <a:t>必ず参加可</a:t>
                      </a:r>
                    </a:p>
                  </a:txBody>
                  <a:tcPr/>
                </a:tc>
                <a:extLst>
                  <a:ext uri="{0D108BD9-81ED-4DB2-BD59-A6C34878D82A}">
                    <a16:rowId xmlns:a16="http://schemas.microsoft.com/office/drawing/2014/main" val="4009256805"/>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200" dirty="0"/>
                        <a:t>ITC-LMS</a:t>
                      </a:r>
                      <a:r>
                        <a:rPr kumimoji="1" lang="ja-JP" altLang="en-US" sz="2200"/>
                        <a:t>で教員が登録</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200"/>
                        <a:t>即日</a:t>
                      </a:r>
                      <a:r>
                        <a:rPr kumimoji="1" lang="en-US" altLang="ja-JP" sz="2200" dirty="0"/>
                        <a:t>(*)</a:t>
                      </a:r>
                      <a:endParaRPr kumimoji="1" lang="ja-JP" altLang="en-US" sz="22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200"/>
                        <a:t>仮登録を許可すると参加可</a:t>
                      </a:r>
                      <a:endParaRPr kumimoji="1" lang="en-US" altLang="ja-JP" sz="2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200"/>
                        <a:t>不許可に変更で参加取り消し</a:t>
                      </a:r>
                    </a:p>
                  </a:txBody>
                  <a:tcPr/>
                </a:tc>
                <a:extLst>
                  <a:ext uri="{0D108BD9-81ED-4DB2-BD59-A6C34878D82A}">
                    <a16:rowId xmlns:a16="http://schemas.microsoft.com/office/drawing/2014/main" val="4066745068"/>
                  </a:ext>
                </a:extLst>
              </a:tr>
              <a:tr h="370840">
                <a:tc>
                  <a:txBody>
                    <a:bodyPr/>
                    <a:lstStyle/>
                    <a:p>
                      <a:r>
                        <a:rPr kumimoji="1" lang="en-US" altLang="ja-JP" sz="2200" dirty="0"/>
                        <a:t>ITC-LMS</a:t>
                      </a:r>
                      <a:r>
                        <a:rPr kumimoji="1" lang="ja-JP" altLang="en-US" sz="2200"/>
                        <a:t>で自己登録</a:t>
                      </a:r>
                    </a:p>
                  </a:txBody>
                  <a:tcPr/>
                </a:tc>
                <a:tc>
                  <a:txBody>
                    <a:bodyPr/>
                    <a:lstStyle/>
                    <a:p>
                      <a:r>
                        <a:rPr kumimoji="1" lang="ja-JP" altLang="en-US" sz="2200"/>
                        <a:t>即日</a:t>
                      </a:r>
                      <a:r>
                        <a:rPr kumimoji="1" lang="en-US" altLang="ja-JP" sz="2200" dirty="0"/>
                        <a:t>(*)</a:t>
                      </a:r>
                      <a:endParaRPr kumimoji="1" lang="ja-JP" altLang="en-US" sz="2200"/>
                    </a:p>
                  </a:txBody>
                  <a:tcPr/>
                </a:tc>
                <a:tc>
                  <a:txBody>
                    <a:bodyPr/>
                    <a:lstStyle/>
                    <a:p>
                      <a:r>
                        <a:rPr kumimoji="1" lang="ja-JP" altLang="en-US" sz="2200"/>
                        <a:t>仮登録と自己登録を許可すると参加可</a:t>
                      </a:r>
                      <a:endParaRPr kumimoji="1" lang="en-US" altLang="ja-JP" sz="2200" dirty="0"/>
                    </a:p>
                    <a:p>
                      <a:r>
                        <a:rPr kumimoji="1" lang="ja-JP" altLang="en-US" sz="2200"/>
                        <a:t>不許可に変更で参加取り消し</a:t>
                      </a:r>
                    </a:p>
                  </a:txBody>
                  <a:tcPr/>
                </a:tc>
                <a:extLst>
                  <a:ext uri="{0D108BD9-81ED-4DB2-BD59-A6C34878D82A}">
                    <a16:rowId xmlns:a16="http://schemas.microsoft.com/office/drawing/2014/main" val="1307340637"/>
                  </a:ext>
                </a:extLst>
              </a:tr>
            </a:tbl>
          </a:graphicData>
        </a:graphic>
      </p:graphicFrame>
      <p:sp>
        <p:nvSpPr>
          <p:cNvPr id="8" name="正方形/長方形 7">
            <a:extLst>
              <a:ext uri="{FF2B5EF4-FFF2-40B4-BE49-F238E27FC236}">
                <a16:creationId xmlns:a16="http://schemas.microsoft.com/office/drawing/2014/main" id="{76CEB108-6566-E649-9DF4-5F4952668D72}"/>
              </a:ext>
            </a:extLst>
          </p:cNvPr>
          <p:cNvSpPr/>
          <p:nvPr/>
        </p:nvSpPr>
        <p:spPr>
          <a:xfrm>
            <a:off x="2590800" y="6108673"/>
            <a:ext cx="2274982" cy="430887"/>
          </a:xfrm>
          <a:prstGeom prst="rect">
            <a:avLst/>
          </a:prstGeom>
        </p:spPr>
        <p:txBody>
          <a:bodyPr wrap="none">
            <a:spAutoFit/>
          </a:bodyPr>
          <a:lstStyle/>
          <a:p>
            <a:r>
              <a:rPr lang="en-US" altLang="ja-JP" sz="2200" dirty="0"/>
              <a:t>(*) </a:t>
            </a:r>
            <a:r>
              <a:rPr lang="ja-JP" altLang="en-US" sz="2200"/>
              <a:t>即時ではない</a:t>
            </a:r>
          </a:p>
        </p:txBody>
      </p:sp>
      <p:pic>
        <p:nvPicPr>
          <p:cNvPr id="9" name="図 8">
            <a:extLst>
              <a:ext uri="{FF2B5EF4-FFF2-40B4-BE49-F238E27FC236}">
                <a16:creationId xmlns:a16="http://schemas.microsoft.com/office/drawing/2014/main" id="{DE986A99-91B7-B641-A80C-7DB2089CDBAC}"/>
              </a:ext>
            </a:extLst>
          </p:cNvPr>
          <p:cNvPicPr>
            <a:picLocks noChangeAspect="1"/>
          </p:cNvPicPr>
          <p:nvPr/>
        </p:nvPicPr>
        <p:blipFill>
          <a:blip r:embed="rId2"/>
          <a:stretch>
            <a:fillRect/>
          </a:stretch>
        </p:blipFill>
        <p:spPr>
          <a:xfrm>
            <a:off x="6834712" y="27527"/>
            <a:ext cx="2268942" cy="667224"/>
          </a:xfrm>
          <a:prstGeom prst="rect">
            <a:avLst/>
          </a:prstGeom>
        </p:spPr>
      </p:pic>
      <p:sp>
        <p:nvSpPr>
          <p:cNvPr id="10" name="正方形/長方形 9">
            <a:extLst>
              <a:ext uri="{FF2B5EF4-FFF2-40B4-BE49-F238E27FC236}">
                <a16:creationId xmlns:a16="http://schemas.microsoft.com/office/drawing/2014/main" id="{4F268A58-7003-D44C-9AA0-5D3D30EF7E0A}"/>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B60DEF5F-CD72-3242-913F-A58BD9B491A8}"/>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2" name="正方形/長方形 11">
            <a:extLst>
              <a:ext uri="{FF2B5EF4-FFF2-40B4-BE49-F238E27FC236}">
                <a16:creationId xmlns:a16="http://schemas.microsoft.com/office/drawing/2014/main" id="{FBD030F9-34D9-1643-86CF-03E063632378}"/>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3" name="正方形/長方形 12">
            <a:extLst>
              <a:ext uri="{FF2B5EF4-FFF2-40B4-BE49-F238E27FC236}">
                <a16:creationId xmlns:a16="http://schemas.microsoft.com/office/drawing/2014/main" id="{19421553-DA83-6B40-B615-0EC8F19F1A55}"/>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11066066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57D79A-C87D-0146-887C-BF7CF08810E3}"/>
              </a:ext>
            </a:extLst>
          </p:cNvPr>
          <p:cNvSpPr>
            <a:spLocks noGrp="1"/>
          </p:cNvSpPr>
          <p:nvPr>
            <p:ph type="title"/>
          </p:nvPr>
        </p:nvSpPr>
        <p:spPr/>
        <p:txBody>
          <a:bodyPr/>
          <a:lstStyle/>
          <a:p>
            <a:r>
              <a:rPr kumimoji="1" lang="ja-JP" altLang="en-US"/>
              <a:t>未履修での聴講</a:t>
            </a:r>
          </a:p>
        </p:txBody>
      </p:sp>
      <p:sp>
        <p:nvSpPr>
          <p:cNvPr id="3" name="コンテンツ プレースホルダー 2">
            <a:extLst>
              <a:ext uri="{FF2B5EF4-FFF2-40B4-BE49-F238E27FC236}">
                <a16:creationId xmlns:a16="http://schemas.microsoft.com/office/drawing/2014/main" id="{6EB33D7A-F0BB-7948-9940-66CDD521D88E}"/>
              </a:ext>
            </a:extLst>
          </p:cNvPr>
          <p:cNvSpPr>
            <a:spLocks noGrp="1"/>
          </p:cNvSpPr>
          <p:nvPr>
            <p:ph idx="1"/>
          </p:nvPr>
        </p:nvSpPr>
        <p:spPr/>
        <p:txBody>
          <a:bodyPr/>
          <a:lstStyle/>
          <a:p>
            <a:r>
              <a:rPr lang="ja-JP" altLang="en-US"/>
              <a:t>履修期間中は，仮登録・自己登録を許可するのがお勧めです</a:t>
            </a:r>
            <a:endParaRPr lang="en-US" altLang="ja-JP" dirty="0"/>
          </a:p>
          <a:p>
            <a:endParaRPr kumimoji="1" lang="ja-JP" altLang="en-US"/>
          </a:p>
        </p:txBody>
      </p:sp>
      <p:sp>
        <p:nvSpPr>
          <p:cNvPr id="4" name="日付プレースホルダー 3">
            <a:extLst>
              <a:ext uri="{FF2B5EF4-FFF2-40B4-BE49-F238E27FC236}">
                <a16:creationId xmlns:a16="http://schemas.microsoft.com/office/drawing/2014/main" id="{B1E8C0D4-65EF-384F-93B4-B5904A8926DB}"/>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1CF8B9BC-23C4-0B45-967D-4DBF75CB758A}"/>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AE4BCAA7-EC7F-964F-94E2-1CC9D8F37403}"/>
              </a:ext>
            </a:extLst>
          </p:cNvPr>
          <p:cNvSpPr>
            <a:spLocks noGrp="1"/>
          </p:cNvSpPr>
          <p:nvPr>
            <p:ph type="sldNum" sz="quarter" idx="12"/>
          </p:nvPr>
        </p:nvSpPr>
        <p:spPr/>
        <p:txBody>
          <a:bodyPr/>
          <a:lstStyle/>
          <a:p>
            <a:fld id="{EDF77D8D-9987-453A-9A05-EB91CA595C68}" type="slidenum">
              <a:rPr kumimoji="1" lang="ja-JP" altLang="en-US" smtClean="0"/>
              <a:pPr/>
              <a:t>31</a:t>
            </a:fld>
            <a:endParaRPr kumimoji="1" lang="ja-JP" altLang="en-US"/>
          </a:p>
        </p:txBody>
      </p:sp>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F753C483-9AF9-FE4C-87A4-C23C672220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66" y="2806387"/>
            <a:ext cx="8763000" cy="2755900"/>
          </a:xfrm>
          <a:prstGeom prst="rect">
            <a:avLst/>
          </a:prstGeom>
        </p:spPr>
      </p:pic>
      <p:sp>
        <p:nvSpPr>
          <p:cNvPr id="8" name="正方形/長方形 7">
            <a:extLst>
              <a:ext uri="{FF2B5EF4-FFF2-40B4-BE49-F238E27FC236}">
                <a16:creationId xmlns:a16="http://schemas.microsoft.com/office/drawing/2014/main" id="{E82E6EDF-496B-3B41-8A01-78FB08347542}"/>
              </a:ext>
            </a:extLst>
          </p:cNvPr>
          <p:cNvSpPr/>
          <p:nvPr/>
        </p:nvSpPr>
        <p:spPr>
          <a:xfrm>
            <a:off x="3024000" y="3222809"/>
            <a:ext cx="252000" cy="28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角丸四角形吹き出し 8">
            <a:extLst>
              <a:ext uri="{FF2B5EF4-FFF2-40B4-BE49-F238E27FC236}">
                <a16:creationId xmlns:a16="http://schemas.microsoft.com/office/drawing/2014/main" id="{FFAECAB7-1566-B345-8794-ABB4BB7B08F0}"/>
              </a:ext>
            </a:extLst>
          </p:cNvPr>
          <p:cNvSpPr/>
          <p:nvPr/>
        </p:nvSpPr>
        <p:spPr>
          <a:xfrm>
            <a:off x="3670920" y="2146414"/>
            <a:ext cx="2160240" cy="500612"/>
          </a:xfrm>
          <a:prstGeom prst="wedgeRoundRectCallout">
            <a:avLst>
              <a:gd name="adj1" fmla="val -68612"/>
              <a:gd name="adj2" fmla="val 15736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仮登録を認める</a:t>
            </a:r>
            <a:endParaRPr lang="en-US" altLang="ja-JP" sz="2000" dirty="0"/>
          </a:p>
        </p:txBody>
      </p:sp>
      <p:sp>
        <p:nvSpPr>
          <p:cNvPr id="10" name="正方形/長方形 9">
            <a:extLst>
              <a:ext uri="{FF2B5EF4-FFF2-40B4-BE49-F238E27FC236}">
                <a16:creationId xmlns:a16="http://schemas.microsoft.com/office/drawing/2014/main" id="{2EF1D6E1-4F03-3842-9E62-050054C57AD7}"/>
              </a:ext>
            </a:extLst>
          </p:cNvPr>
          <p:cNvSpPr/>
          <p:nvPr/>
        </p:nvSpPr>
        <p:spPr>
          <a:xfrm>
            <a:off x="3023856" y="3699953"/>
            <a:ext cx="252000" cy="28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角丸四角形吹き出し 10">
            <a:extLst>
              <a:ext uri="{FF2B5EF4-FFF2-40B4-BE49-F238E27FC236}">
                <a16:creationId xmlns:a16="http://schemas.microsoft.com/office/drawing/2014/main" id="{1E997494-78A9-FC4F-9967-361387CC202D}"/>
              </a:ext>
            </a:extLst>
          </p:cNvPr>
          <p:cNvSpPr/>
          <p:nvPr/>
        </p:nvSpPr>
        <p:spPr>
          <a:xfrm>
            <a:off x="124960" y="2441503"/>
            <a:ext cx="2286800" cy="500612"/>
          </a:xfrm>
          <a:prstGeom prst="wedgeRoundRectCallout">
            <a:avLst>
              <a:gd name="adj1" fmla="val 76068"/>
              <a:gd name="adj2" fmla="val 22099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自己登録を認める</a:t>
            </a:r>
            <a:endParaRPr lang="en-US" altLang="ja-JP" sz="2000" dirty="0"/>
          </a:p>
        </p:txBody>
      </p:sp>
      <p:sp>
        <p:nvSpPr>
          <p:cNvPr id="12" name="正方形/長方形 11">
            <a:extLst>
              <a:ext uri="{FF2B5EF4-FFF2-40B4-BE49-F238E27FC236}">
                <a16:creationId xmlns:a16="http://schemas.microsoft.com/office/drawing/2014/main" id="{6473EE07-6557-D74A-B478-513E30FE37B5}"/>
              </a:ext>
            </a:extLst>
          </p:cNvPr>
          <p:cNvSpPr/>
          <p:nvPr/>
        </p:nvSpPr>
        <p:spPr>
          <a:xfrm>
            <a:off x="3023856" y="4149112"/>
            <a:ext cx="252000" cy="28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角丸四角形吹き出し 12">
            <a:extLst>
              <a:ext uri="{FF2B5EF4-FFF2-40B4-BE49-F238E27FC236}">
                <a16:creationId xmlns:a16="http://schemas.microsoft.com/office/drawing/2014/main" id="{B39C4877-99C3-5B47-8F07-0B8A8E8DBC98}"/>
              </a:ext>
            </a:extLst>
          </p:cNvPr>
          <p:cNvSpPr/>
          <p:nvPr/>
        </p:nvSpPr>
        <p:spPr>
          <a:xfrm>
            <a:off x="2064060" y="5539693"/>
            <a:ext cx="3213720" cy="774955"/>
          </a:xfrm>
          <a:prstGeom prst="wedgeRoundRectCallout">
            <a:avLst>
              <a:gd name="adj1" fmla="val -19034"/>
              <a:gd name="adj2" fmla="val -188734"/>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チェックすると履修登録期間後も仮登録を認める</a:t>
            </a:r>
            <a:endParaRPr lang="en-US" altLang="ja-JP" sz="2000" dirty="0"/>
          </a:p>
        </p:txBody>
      </p:sp>
      <p:pic>
        <p:nvPicPr>
          <p:cNvPr id="14" name="図 13">
            <a:extLst>
              <a:ext uri="{FF2B5EF4-FFF2-40B4-BE49-F238E27FC236}">
                <a16:creationId xmlns:a16="http://schemas.microsoft.com/office/drawing/2014/main" id="{BD98BCC2-CFAC-C247-89B2-B9D177F1FB39}"/>
              </a:ext>
            </a:extLst>
          </p:cNvPr>
          <p:cNvPicPr>
            <a:picLocks noChangeAspect="1"/>
          </p:cNvPicPr>
          <p:nvPr/>
        </p:nvPicPr>
        <p:blipFill>
          <a:blip r:embed="rId3"/>
          <a:stretch>
            <a:fillRect/>
          </a:stretch>
        </p:blipFill>
        <p:spPr>
          <a:xfrm>
            <a:off x="6834712" y="27527"/>
            <a:ext cx="2268942" cy="667224"/>
          </a:xfrm>
          <a:prstGeom prst="rect">
            <a:avLst/>
          </a:prstGeom>
        </p:spPr>
      </p:pic>
      <p:sp>
        <p:nvSpPr>
          <p:cNvPr id="15" name="正方形/長方形 14">
            <a:extLst>
              <a:ext uri="{FF2B5EF4-FFF2-40B4-BE49-F238E27FC236}">
                <a16:creationId xmlns:a16="http://schemas.microsoft.com/office/drawing/2014/main" id="{E564ED7A-07A3-444B-B075-079E16CE4F17}"/>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6" name="正方形/長方形 15">
            <a:extLst>
              <a:ext uri="{FF2B5EF4-FFF2-40B4-BE49-F238E27FC236}">
                <a16:creationId xmlns:a16="http://schemas.microsoft.com/office/drawing/2014/main" id="{540EF4B2-2E70-7146-961E-92CFEC8EC2C4}"/>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7" name="正方形/長方形 16">
            <a:extLst>
              <a:ext uri="{FF2B5EF4-FFF2-40B4-BE49-F238E27FC236}">
                <a16:creationId xmlns:a16="http://schemas.microsoft.com/office/drawing/2014/main" id="{9F8736D8-6324-3949-A5AC-2E84D3870CE9}"/>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8" name="正方形/長方形 17">
            <a:extLst>
              <a:ext uri="{FF2B5EF4-FFF2-40B4-BE49-F238E27FC236}">
                <a16:creationId xmlns:a16="http://schemas.microsoft.com/office/drawing/2014/main" id="{BF487763-66EA-4F47-AAC5-53C1A3F69083}"/>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42935655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06E19F-E663-194B-B6EF-8AE55DF55D17}"/>
              </a:ext>
            </a:extLst>
          </p:cNvPr>
          <p:cNvSpPr>
            <a:spLocks noGrp="1"/>
          </p:cNvSpPr>
          <p:nvPr>
            <p:ph type="title"/>
          </p:nvPr>
        </p:nvSpPr>
        <p:spPr/>
        <p:txBody>
          <a:bodyPr/>
          <a:lstStyle/>
          <a:p>
            <a:r>
              <a:rPr lang="ja-JP" altLang="en-US"/>
              <a:t>コース設定画面</a:t>
            </a:r>
            <a:endParaRPr kumimoji="1" lang="ja-JP" altLang="en-US"/>
          </a:p>
        </p:txBody>
      </p:sp>
      <p:sp>
        <p:nvSpPr>
          <p:cNvPr id="3" name="コンテンツ プレースホルダー 2">
            <a:extLst>
              <a:ext uri="{FF2B5EF4-FFF2-40B4-BE49-F238E27FC236}">
                <a16:creationId xmlns:a16="http://schemas.microsoft.com/office/drawing/2014/main" id="{9238E4EB-B4E1-9443-9A21-56589FF43044}"/>
              </a:ext>
            </a:extLst>
          </p:cNvPr>
          <p:cNvSpPr>
            <a:spLocks noGrp="1"/>
          </p:cNvSpPr>
          <p:nvPr>
            <p:ph idx="1"/>
          </p:nvPr>
        </p:nvSpPr>
        <p:spPr/>
        <p:txBody>
          <a:bodyPr/>
          <a:lstStyle/>
          <a:p>
            <a:r>
              <a:rPr kumimoji="1" lang="ja-JP" altLang="en-US"/>
              <a:t>前ページの設定画面は，コース内で左上のバーガーメニュー</a:t>
            </a:r>
            <a:r>
              <a:rPr kumimoji="1" lang="en-US" altLang="ja-JP" dirty="0"/>
              <a:t>(≡)</a:t>
            </a:r>
            <a:r>
              <a:rPr kumimoji="1" lang="ja-JP" altLang="en-US"/>
              <a:t>から，サイドメニュー経由で開きます</a:t>
            </a:r>
          </a:p>
        </p:txBody>
      </p:sp>
      <p:sp>
        <p:nvSpPr>
          <p:cNvPr id="4" name="日付プレースホルダー 3">
            <a:extLst>
              <a:ext uri="{FF2B5EF4-FFF2-40B4-BE49-F238E27FC236}">
                <a16:creationId xmlns:a16="http://schemas.microsoft.com/office/drawing/2014/main" id="{1F32FC05-5DC1-8E42-BEAE-E67AA9C68B0F}"/>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E56797DA-7314-C343-BD35-C42F86BEFA29}"/>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0C738089-C775-9248-AC1C-A99D9DB3E9B2}"/>
              </a:ext>
            </a:extLst>
          </p:cNvPr>
          <p:cNvSpPr>
            <a:spLocks noGrp="1"/>
          </p:cNvSpPr>
          <p:nvPr>
            <p:ph type="sldNum" sz="quarter" idx="12"/>
          </p:nvPr>
        </p:nvSpPr>
        <p:spPr/>
        <p:txBody>
          <a:bodyPr/>
          <a:lstStyle/>
          <a:p>
            <a:fld id="{EDF77D8D-9987-453A-9A05-EB91CA595C68}" type="slidenum">
              <a:rPr kumimoji="1" lang="ja-JP" altLang="en-US" smtClean="0"/>
              <a:pPr/>
              <a:t>32</a:t>
            </a:fld>
            <a:endParaRPr kumimoji="1" lang="ja-JP" altLang="en-US"/>
          </a:p>
        </p:txBody>
      </p:sp>
      <p:pic>
        <p:nvPicPr>
          <p:cNvPr id="8" name="図 7" descr="アイコン が含まれている画像&#10;&#10;自動的に生成された説明">
            <a:extLst>
              <a:ext uri="{FF2B5EF4-FFF2-40B4-BE49-F238E27FC236}">
                <a16:creationId xmlns:a16="http://schemas.microsoft.com/office/drawing/2014/main" id="{E292B80A-0E0E-764A-94F0-CCEC988630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512" y="3929448"/>
            <a:ext cx="2235200" cy="673100"/>
          </a:xfrm>
          <a:prstGeom prst="rect">
            <a:avLst/>
          </a:prstGeom>
        </p:spPr>
      </p:pic>
      <p:pic>
        <p:nvPicPr>
          <p:cNvPr id="10" name="図 9" descr="テーブル&#10;&#10;自動的に生成された説明">
            <a:extLst>
              <a:ext uri="{FF2B5EF4-FFF2-40B4-BE49-F238E27FC236}">
                <a16:creationId xmlns:a16="http://schemas.microsoft.com/office/drawing/2014/main" id="{D3B3CD83-E5C7-0948-94D7-ADF47205D5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0864" y="2449414"/>
            <a:ext cx="1803400" cy="3886200"/>
          </a:xfrm>
          <a:prstGeom prst="rect">
            <a:avLst/>
          </a:prstGeom>
        </p:spPr>
      </p:pic>
      <p:pic>
        <p:nvPicPr>
          <p:cNvPr id="12" name="図 11" descr="グラフィカル ユーザー インターフェイス, アプリケーション, テーブル&#10;&#10;自動的に生成された説明">
            <a:extLst>
              <a:ext uri="{FF2B5EF4-FFF2-40B4-BE49-F238E27FC236}">
                <a16:creationId xmlns:a16="http://schemas.microsoft.com/office/drawing/2014/main" id="{AAACC8B2-0CC9-0646-A94D-EF3D177FEC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0415" y="2419300"/>
            <a:ext cx="1854200" cy="4610100"/>
          </a:xfrm>
          <a:prstGeom prst="rect">
            <a:avLst/>
          </a:prstGeom>
        </p:spPr>
      </p:pic>
      <p:sp>
        <p:nvSpPr>
          <p:cNvPr id="13" name="正方形/長方形 12">
            <a:extLst>
              <a:ext uri="{FF2B5EF4-FFF2-40B4-BE49-F238E27FC236}">
                <a16:creationId xmlns:a16="http://schemas.microsoft.com/office/drawing/2014/main" id="{CEE8C5F3-7432-A24C-9371-EABF232996CE}"/>
              </a:ext>
            </a:extLst>
          </p:cNvPr>
          <p:cNvSpPr/>
          <p:nvPr/>
        </p:nvSpPr>
        <p:spPr>
          <a:xfrm>
            <a:off x="282256" y="4090812"/>
            <a:ext cx="401311" cy="3463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左矢印 13">
            <a:extLst>
              <a:ext uri="{FF2B5EF4-FFF2-40B4-BE49-F238E27FC236}">
                <a16:creationId xmlns:a16="http://schemas.microsoft.com/office/drawing/2014/main" id="{EF87E7FD-4376-6249-A968-B47622D87C0C}"/>
              </a:ext>
            </a:extLst>
          </p:cNvPr>
          <p:cNvSpPr/>
          <p:nvPr/>
        </p:nvSpPr>
        <p:spPr>
          <a:xfrm rot="9206742">
            <a:off x="591692" y="3318029"/>
            <a:ext cx="2650813" cy="373374"/>
          </a:xfrm>
          <a:prstGeom prst="leftArrow">
            <a:avLst>
              <a:gd name="adj1" fmla="val 52891"/>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C845CC9E-E1EF-D545-9C4E-993B213A111C}"/>
              </a:ext>
            </a:extLst>
          </p:cNvPr>
          <p:cNvSpPr/>
          <p:nvPr/>
        </p:nvSpPr>
        <p:spPr>
          <a:xfrm>
            <a:off x="3110864" y="5160454"/>
            <a:ext cx="1803400" cy="28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左矢印 15">
            <a:extLst>
              <a:ext uri="{FF2B5EF4-FFF2-40B4-BE49-F238E27FC236}">
                <a16:creationId xmlns:a16="http://schemas.microsoft.com/office/drawing/2014/main" id="{87440806-D21A-024B-AFC6-8A710653FDCC}"/>
              </a:ext>
            </a:extLst>
          </p:cNvPr>
          <p:cNvSpPr/>
          <p:nvPr/>
        </p:nvSpPr>
        <p:spPr>
          <a:xfrm rot="10800000">
            <a:off x="4969187" y="5122825"/>
            <a:ext cx="641228" cy="373374"/>
          </a:xfrm>
          <a:prstGeom prst="leftArrow">
            <a:avLst>
              <a:gd name="adj1" fmla="val 52891"/>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BC0412E0-30EC-E343-890C-AC17603C2A5A}"/>
              </a:ext>
            </a:extLst>
          </p:cNvPr>
          <p:cNvSpPr/>
          <p:nvPr/>
        </p:nvSpPr>
        <p:spPr>
          <a:xfrm>
            <a:off x="5648920" y="6400935"/>
            <a:ext cx="1803400" cy="28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6015517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CE552D-A598-E646-A072-DB3876F48E60}"/>
              </a:ext>
            </a:extLst>
          </p:cNvPr>
          <p:cNvSpPr>
            <a:spLocks noGrp="1"/>
          </p:cNvSpPr>
          <p:nvPr>
            <p:ph type="title"/>
          </p:nvPr>
        </p:nvSpPr>
        <p:spPr/>
        <p:txBody>
          <a:bodyPr/>
          <a:lstStyle/>
          <a:p>
            <a:r>
              <a:rPr lang="ja-JP" altLang="en-US"/>
              <a:t>学生からの連絡</a:t>
            </a:r>
            <a:endParaRPr kumimoji="1" lang="ja-JP" altLang="en-US"/>
          </a:p>
        </p:txBody>
      </p:sp>
      <p:sp>
        <p:nvSpPr>
          <p:cNvPr id="3" name="コンテンツ プレースホルダー 2">
            <a:extLst>
              <a:ext uri="{FF2B5EF4-FFF2-40B4-BE49-F238E27FC236}">
                <a16:creationId xmlns:a16="http://schemas.microsoft.com/office/drawing/2014/main" id="{660F3E3A-3826-B641-94BE-A87ED24DA92D}"/>
              </a:ext>
            </a:extLst>
          </p:cNvPr>
          <p:cNvSpPr>
            <a:spLocks noGrp="1"/>
          </p:cNvSpPr>
          <p:nvPr>
            <p:ph idx="1"/>
          </p:nvPr>
        </p:nvSpPr>
        <p:spPr/>
        <p:txBody>
          <a:bodyPr/>
          <a:lstStyle/>
          <a:p>
            <a:r>
              <a:rPr kumimoji="1" lang="ja-JP" altLang="en-US"/>
              <a:t>従来，「お知らせ」は多用され，「メッセージ」，「掲示板」の利用は少ない傾向でした</a:t>
            </a:r>
          </a:p>
        </p:txBody>
      </p:sp>
      <p:sp>
        <p:nvSpPr>
          <p:cNvPr id="4" name="日付プレースホルダー 3">
            <a:extLst>
              <a:ext uri="{FF2B5EF4-FFF2-40B4-BE49-F238E27FC236}">
                <a16:creationId xmlns:a16="http://schemas.microsoft.com/office/drawing/2014/main" id="{4613E6F3-5C75-064B-ACD5-15042E3722B2}"/>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716AA36B-5883-EA40-B1C0-2FC8DF29D79A}"/>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CFF2249E-D347-AD46-9466-9F03CCCE0110}"/>
              </a:ext>
            </a:extLst>
          </p:cNvPr>
          <p:cNvSpPr>
            <a:spLocks noGrp="1"/>
          </p:cNvSpPr>
          <p:nvPr>
            <p:ph type="sldNum" sz="quarter" idx="12"/>
          </p:nvPr>
        </p:nvSpPr>
        <p:spPr/>
        <p:txBody>
          <a:bodyPr/>
          <a:lstStyle/>
          <a:p>
            <a:fld id="{EDF77D8D-9987-453A-9A05-EB91CA595C68}" type="slidenum">
              <a:rPr kumimoji="1" lang="ja-JP" altLang="en-US" smtClean="0"/>
              <a:pPr/>
              <a:t>33</a:t>
            </a:fld>
            <a:endParaRPr kumimoji="1" lang="ja-JP" altLang="en-US"/>
          </a:p>
        </p:txBody>
      </p:sp>
      <p:pic>
        <p:nvPicPr>
          <p:cNvPr id="7" name="図 6">
            <a:extLst>
              <a:ext uri="{FF2B5EF4-FFF2-40B4-BE49-F238E27FC236}">
                <a16:creationId xmlns:a16="http://schemas.microsoft.com/office/drawing/2014/main" id="{FF6A57D7-AD19-D343-90A6-DDEF56DF8EB2}"/>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2FCE0B8B-6291-B143-9B37-4275F62ABD26}"/>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D0B8ED28-C752-274F-BCA8-00C43B81A9FC}"/>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8230A38A-D73C-DC48-9E22-11020F6FDCB8}"/>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DA8B6525-2027-CE41-93CD-4B96F69DCBCA}"/>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graphicFrame>
        <p:nvGraphicFramePr>
          <p:cNvPr id="12" name="グラフ 11">
            <a:extLst>
              <a:ext uri="{FF2B5EF4-FFF2-40B4-BE49-F238E27FC236}">
                <a16:creationId xmlns:a16="http://schemas.microsoft.com/office/drawing/2014/main" id="{30DA8427-1A92-EC44-8D5B-665C974CC4B9}"/>
              </a:ext>
            </a:extLst>
          </p:cNvPr>
          <p:cNvGraphicFramePr/>
          <p:nvPr>
            <p:extLst>
              <p:ext uri="{D42A27DB-BD31-4B8C-83A1-F6EECF244321}">
                <p14:modId xmlns:p14="http://schemas.microsoft.com/office/powerpoint/2010/main" val="1174439602"/>
              </p:ext>
            </p:extLst>
          </p:nvPr>
        </p:nvGraphicFramePr>
        <p:xfrm>
          <a:off x="1403648" y="2204864"/>
          <a:ext cx="6832911" cy="3903809"/>
        </p:xfrm>
        <a:graphic>
          <a:graphicData uri="http://schemas.openxmlformats.org/drawingml/2006/chart">
            <c:chart xmlns:c="http://schemas.openxmlformats.org/drawingml/2006/chart" xmlns:r="http://schemas.openxmlformats.org/officeDocument/2006/relationships" r:id="rId3"/>
          </a:graphicData>
        </a:graphic>
      </p:graphicFrame>
      <p:sp>
        <p:nvSpPr>
          <p:cNvPr id="13" name="角丸四角形吹き出し 12">
            <a:extLst>
              <a:ext uri="{FF2B5EF4-FFF2-40B4-BE49-F238E27FC236}">
                <a16:creationId xmlns:a16="http://schemas.microsoft.com/office/drawing/2014/main" id="{DBE9723B-63E9-D343-9FAB-761CC0FA7C34}"/>
              </a:ext>
            </a:extLst>
          </p:cNvPr>
          <p:cNvSpPr/>
          <p:nvPr/>
        </p:nvSpPr>
        <p:spPr>
          <a:xfrm>
            <a:off x="4499992" y="3178694"/>
            <a:ext cx="1782744" cy="500612"/>
          </a:xfrm>
          <a:prstGeom prst="wedgeRoundRectCallout">
            <a:avLst>
              <a:gd name="adj1" fmla="val -114691"/>
              <a:gd name="adj2" fmla="val -887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学生→教員</a:t>
            </a:r>
            <a:endParaRPr lang="en-US" altLang="ja-JP" sz="2000" dirty="0"/>
          </a:p>
        </p:txBody>
      </p:sp>
      <p:sp>
        <p:nvSpPr>
          <p:cNvPr id="14" name="角丸四角形吹き出し 13">
            <a:extLst>
              <a:ext uri="{FF2B5EF4-FFF2-40B4-BE49-F238E27FC236}">
                <a16:creationId xmlns:a16="http://schemas.microsoft.com/office/drawing/2014/main" id="{7CB802C9-7630-9747-B5F6-9389BA9E86AE}"/>
              </a:ext>
            </a:extLst>
          </p:cNvPr>
          <p:cNvSpPr/>
          <p:nvPr/>
        </p:nvSpPr>
        <p:spPr>
          <a:xfrm>
            <a:off x="6728628" y="4221088"/>
            <a:ext cx="1782744" cy="500612"/>
          </a:xfrm>
          <a:prstGeom prst="wedgeRoundRectCallout">
            <a:avLst>
              <a:gd name="adj1" fmla="val -68010"/>
              <a:gd name="adj2" fmla="val 126583"/>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教員→学生</a:t>
            </a:r>
            <a:endParaRPr lang="en-US" altLang="ja-JP" sz="2000" dirty="0"/>
          </a:p>
        </p:txBody>
      </p:sp>
    </p:spTree>
    <p:extLst>
      <p:ext uri="{BB962C8B-B14F-4D97-AF65-F5344CB8AC3E}">
        <p14:creationId xmlns:p14="http://schemas.microsoft.com/office/powerpoint/2010/main" val="38650560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DE72EC-0FF0-2744-84D3-8B633C03FDB0}"/>
              </a:ext>
            </a:extLst>
          </p:cNvPr>
          <p:cNvSpPr>
            <a:spLocks noGrp="1"/>
          </p:cNvSpPr>
          <p:nvPr>
            <p:ph type="title"/>
          </p:nvPr>
        </p:nvSpPr>
        <p:spPr/>
        <p:txBody>
          <a:bodyPr/>
          <a:lstStyle/>
          <a:p>
            <a:r>
              <a:rPr kumimoji="1" lang="ja-JP" altLang="en-US"/>
              <a:t>学生からの連絡</a:t>
            </a:r>
          </a:p>
        </p:txBody>
      </p:sp>
      <p:sp>
        <p:nvSpPr>
          <p:cNvPr id="3" name="コンテンツ プレースホルダー 2">
            <a:extLst>
              <a:ext uri="{FF2B5EF4-FFF2-40B4-BE49-F238E27FC236}">
                <a16:creationId xmlns:a16="http://schemas.microsoft.com/office/drawing/2014/main" id="{57B786A6-24CA-3C49-BDAC-6829C0F5778F}"/>
              </a:ext>
            </a:extLst>
          </p:cNvPr>
          <p:cNvSpPr>
            <a:spLocks noGrp="1"/>
          </p:cNvSpPr>
          <p:nvPr>
            <p:ph idx="1"/>
          </p:nvPr>
        </p:nvSpPr>
        <p:spPr/>
        <p:txBody>
          <a:bodyPr/>
          <a:lstStyle/>
          <a:p>
            <a:r>
              <a:rPr lang="en-US" altLang="ja-JP" dirty="0"/>
              <a:t>2022</a:t>
            </a:r>
            <a:r>
              <a:rPr lang="ja-JP" altLang="en-US"/>
              <a:t>年度は「</a:t>
            </a:r>
            <a:r>
              <a:rPr kumimoji="1" lang="ja-JP" altLang="en-US"/>
              <a:t>メッセージ」機能をデフォルトで有効にしました</a:t>
            </a:r>
            <a:endParaRPr kumimoji="1" lang="en-US" altLang="ja-JP" dirty="0"/>
          </a:p>
          <a:p>
            <a:pPr lvl="1"/>
            <a:r>
              <a:rPr lang="ja-JP" altLang="en-US"/>
              <a:t>学生が教員のメールアドレス等を知らなくても「学生→教員」の連絡が可能です</a:t>
            </a:r>
            <a:endParaRPr lang="en-US" altLang="ja-JP" dirty="0"/>
          </a:p>
          <a:p>
            <a:pPr lvl="2"/>
            <a:r>
              <a:rPr lang="ja-JP" altLang="en-US"/>
              <a:t>もちろん，教員が読んでいることが前提です</a:t>
            </a:r>
            <a:endParaRPr lang="en-US" altLang="ja-JP" dirty="0"/>
          </a:p>
          <a:p>
            <a:pPr lvl="1"/>
            <a:r>
              <a:rPr lang="ja-JP" altLang="en-US"/>
              <a:t>教員は，送信者を把握でき，返事を返すこともできます</a:t>
            </a:r>
            <a:endParaRPr lang="en-US" altLang="ja-JP" dirty="0"/>
          </a:p>
          <a:p>
            <a:r>
              <a:rPr lang="ja-JP" altLang="en-US"/>
              <a:t>学生連絡用に掲示板を開設するのもお勧めです</a:t>
            </a:r>
            <a:endParaRPr lang="en-US" altLang="ja-JP" dirty="0"/>
          </a:p>
          <a:p>
            <a:pPr lvl="1"/>
            <a:r>
              <a:rPr lang="ja-JP" altLang="en-US"/>
              <a:t>教員が（原則として）見るかどうかは宣言しておいた方が良いでしょう</a:t>
            </a:r>
            <a:endParaRPr lang="en-US" altLang="ja-JP" dirty="0"/>
          </a:p>
          <a:p>
            <a:pPr lvl="1"/>
            <a:endParaRPr kumimoji="1" lang="ja-JP" altLang="en-US"/>
          </a:p>
        </p:txBody>
      </p:sp>
      <p:sp>
        <p:nvSpPr>
          <p:cNvPr id="4" name="日付プレースホルダー 3">
            <a:extLst>
              <a:ext uri="{FF2B5EF4-FFF2-40B4-BE49-F238E27FC236}">
                <a16:creationId xmlns:a16="http://schemas.microsoft.com/office/drawing/2014/main" id="{8F92C7C0-798D-1448-92E9-A39DC6F9E9F4}"/>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5042D6BC-23AF-7845-9F60-85E573A8937F}"/>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CA7002D0-D43E-7947-B332-5E1A24079B1D}"/>
              </a:ext>
            </a:extLst>
          </p:cNvPr>
          <p:cNvSpPr>
            <a:spLocks noGrp="1"/>
          </p:cNvSpPr>
          <p:nvPr>
            <p:ph type="sldNum" sz="quarter" idx="12"/>
          </p:nvPr>
        </p:nvSpPr>
        <p:spPr/>
        <p:txBody>
          <a:bodyPr/>
          <a:lstStyle/>
          <a:p>
            <a:fld id="{EDF77D8D-9987-453A-9A05-EB91CA595C68}" type="slidenum">
              <a:rPr kumimoji="1" lang="ja-JP" altLang="en-US" smtClean="0"/>
              <a:pPr/>
              <a:t>34</a:t>
            </a:fld>
            <a:endParaRPr kumimoji="1" lang="ja-JP" altLang="en-US"/>
          </a:p>
        </p:txBody>
      </p:sp>
      <p:pic>
        <p:nvPicPr>
          <p:cNvPr id="7" name="図 6">
            <a:extLst>
              <a:ext uri="{FF2B5EF4-FFF2-40B4-BE49-F238E27FC236}">
                <a16:creationId xmlns:a16="http://schemas.microsoft.com/office/drawing/2014/main" id="{B2CB8389-38D1-674A-83AA-B0113E4FD087}"/>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01573D5B-F6E9-3D4F-8E9A-371B1A7CE9A1}"/>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CC80EEA0-4E3B-534A-A108-92C6CA3D0530}"/>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87EAC031-C9A7-7A40-8537-1E61983E3312}"/>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EE7948D8-AC48-364A-9841-7390BECCE71C}"/>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4060636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451B7E-FE17-514C-913F-0C20C913602E}"/>
              </a:ext>
            </a:extLst>
          </p:cNvPr>
          <p:cNvSpPr>
            <a:spLocks noGrp="1"/>
          </p:cNvSpPr>
          <p:nvPr>
            <p:ph type="title"/>
          </p:nvPr>
        </p:nvSpPr>
        <p:spPr/>
        <p:txBody>
          <a:bodyPr/>
          <a:lstStyle/>
          <a:p>
            <a:r>
              <a:rPr lang="ja-JP" altLang="en-US"/>
              <a:t>学生からの連絡</a:t>
            </a:r>
            <a:endParaRPr kumimoji="1" lang="ja-JP" altLang="en-US"/>
          </a:p>
        </p:txBody>
      </p:sp>
      <p:sp>
        <p:nvSpPr>
          <p:cNvPr id="4" name="日付プレースホルダー 3">
            <a:extLst>
              <a:ext uri="{FF2B5EF4-FFF2-40B4-BE49-F238E27FC236}">
                <a16:creationId xmlns:a16="http://schemas.microsoft.com/office/drawing/2014/main" id="{AE4006D6-0598-F244-B0BF-01F6C4FC2698}"/>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4483733D-0B42-6546-9AC5-A9AC79AFCE71}"/>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487E7017-B4B8-9946-AB62-F883352AA6EC}"/>
              </a:ext>
            </a:extLst>
          </p:cNvPr>
          <p:cNvSpPr>
            <a:spLocks noGrp="1"/>
          </p:cNvSpPr>
          <p:nvPr>
            <p:ph type="sldNum" sz="quarter" idx="12"/>
          </p:nvPr>
        </p:nvSpPr>
        <p:spPr/>
        <p:txBody>
          <a:bodyPr/>
          <a:lstStyle/>
          <a:p>
            <a:fld id="{EDF77D8D-9987-453A-9A05-EB91CA595C68}" type="slidenum">
              <a:rPr kumimoji="1" lang="ja-JP" altLang="en-US" smtClean="0"/>
              <a:pPr/>
              <a:t>35</a:t>
            </a:fld>
            <a:endParaRPr kumimoji="1" lang="ja-JP" altLang="en-US"/>
          </a:p>
        </p:txBody>
      </p:sp>
      <p:pic>
        <p:nvPicPr>
          <p:cNvPr id="7" name="図 6" descr="スクリーンショットの画面&#10;&#10;自動的に生成された説明">
            <a:extLst>
              <a:ext uri="{FF2B5EF4-FFF2-40B4-BE49-F238E27FC236}">
                <a16:creationId xmlns:a16="http://schemas.microsoft.com/office/drawing/2014/main" id="{8DA77C9D-BA17-634F-A90C-C8553605CF30}"/>
              </a:ext>
            </a:extLst>
          </p:cNvPr>
          <p:cNvPicPr>
            <a:picLocks noChangeAspect="1"/>
          </p:cNvPicPr>
          <p:nvPr/>
        </p:nvPicPr>
        <p:blipFill rotWithShape="1">
          <a:blip r:embed="rId2">
            <a:extLst>
              <a:ext uri="{28A0092B-C50C-407E-A947-70E740481C1C}">
                <a14:useLocalDpi xmlns:a14="http://schemas.microsoft.com/office/drawing/2010/main" val="0"/>
              </a:ext>
            </a:extLst>
          </a:blip>
          <a:srcRect r="21812"/>
          <a:stretch/>
        </p:blipFill>
        <p:spPr>
          <a:xfrm>
            <a:off x="133343" y="2288548"/>
            <a:ext cx="8877301" cy="2832100"/>
          </a:xfrm>
          <a:prstGeom prst="rect">
            <a:avLst/>
          </a:prstGeom>
        </p:spPr>
      </p:pic>
      <p:sp>
        <p:nvSpPr>
          <p:cNvPr id="8" name="正方形/長方形 7">
            <a:extLst>
              <a:ext uri="{FF2B5EF4-FFF2-40B4-BE49-F238E27FC236}">
                <a16:creationId xmlns:a16="http://schemas.microsoft.com/office/drawing/2014/main" id="{F645F8A9-9BD7-264F-AD8F-28DA4761E9F4}"/>
              </a:ext>
            </a:extLst>
          </p:cNvPr>
          <p:cNvSpPr/>
          <p:nvPr/>
        </p:nvSpPr>
        <p:spPr>
          <a:xfrm>
            <a:off x="3167872" y="4581128"/>
            <a:ext cx="252000" cy="28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角丸四角形吹き出し 8">
            <a:extLst>
              <a:ext uri="{FF2B5EF4-FFF2-40B4-BE49-F238E27FC236}">
                <a16:creationId xmlns:a16="http://schemas.microsoft.com/office/drawing/2014/main" id="{30EE08FB-2A19-F744-B2AD-551F9DDE3906}"/>
              </a:ext>
            </a:extLst>
          </p:cNvPr>
          <p:cNvSpPr/>
          <p:nvPr/>
        </p:nvSpPr>
        <p:spPr>
          <a:xfrm>
            <a:off x="4571993" y="5589240"/>
            <a:ext cx="3528400" cy="767110"/>
          </a:xfrm>
          <a:prstGeom prst="wedgeRoundRectCallout">
            <a:avLst>
              <a:gd name="adj1" fmla="val -82602"/>
              <a:gd name="adj2" fmla="val -14447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チェックしてあると学生は教員にメッセージを送れる</a:t>
            </a:r>
            <a:endParaRPr lang="en-US" altLang="ja-JP" sz="2000" dirty="0"/>
          </a:p>
        </p:txBody>
      </p:sp>
      <p:pic>
        <p:nvPicPr>
          <p:cNvPr id="10" name="図 9">
            <a:extLst>
              <a:ext uri="{FF2B5EF4-FFF2-40B4-BE49-F238E27FC236}">
                <a16:creationId xmlns:a16="http://schemas.microsoft.com/office/drawing/2014/main" id="{B00E7E4F-67B7-9640-B787-FD33293EAD47}"/>
              </a:ext>
            </a:extLst>
          </p:cNvPr>
          <p:cNvPicPr>
            <a:picLocks noChangeAspect="1"/>
          </p:cNvPicPr>
          <p:nvPr/>
        </p:nvPicPr>
        <p:blipFill>
          <a:blip r:embed="rId3"/>
          <a:stretch>
            <a:fillRect/>
          </a:stretch>
        </p:blipFill>
        <p:spPr>
          <a:xfrm>
            <a:off x="6834712" y="27527"/>
            <a:ext cx="2268942" cy="667224"/>
          </a:xfrm>
          <a:prstGeom prst="rect">
            <a:avLst/>
          </a:prstGeom>
        </p:spPr>
      </p:pic>
      <p:sp>
        <p:nvSpPr>
          <p:cNvPr id="11" name="正方形/長方形 10">
            <a:extLst>
              <a:ext uri="{FF2B5EF4-FFF2-40B4-BE49-F238E27FC236}">
                <a16:creationId xmlns:a16="http://schemas.microsoft.com/office/drawing/2014/main" id="{CDD35F18-B18A-914A-99B6-5748B01A7A68}"/>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2" name="正方形/長方形 11">
            <a:extLst>
              <a:ext uri="{FF2B5EF4-FFF2-40B4-BE49-F238E27FC236}">
                <a16:creationId xmlns:a16="http://schemas.microsoft.com/office/drawing/2014/main" id="{1BD0A4F3-6681-3E40-AABE-BDF7F7AA7CAB}"/>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3" name="正方形/長方形 12">
            <a:extLst>
              <a:ext uri="{FF2B5EF4-FFF2-40B4-BE49-F238E27FC236}">
                <a16:creationId xmlns:a16="http://schemas.microsoft.com/office/drawing/2014/main" id="{35460C0C-D399-6642-8F6A-CC94E834C788}"/>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4" name="正方形/長方形 13">
            <a:extLst>
              <a:ext uri="{FF2B5EF4-FFF2-40B4-BE49-F238E27FC236}">
                <a16:creationId xmlns:a16="http://schemas.microsoft.com/office/drawing/2014/main" id="{B411E882-F023-504B-81D0-FB68453A7625}"/>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7156850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BD16AB9-7299-A641-B10E-306B1D3FC82F}"/>
              </a:ext>
            </a:extLst>
          </p:cNvPr>
          <p:cNvSpPr>
            <a:spLocks noGrp="1"/>
          </p:cNvSpPr>
          <p:nvPr>
            <p:ph type="title"/>
          </p:nvPr>
        </p:nvSpPr>
        <p:spPr/>
        <p:txBody>
          <a:bodyPr/>
          <a:lstStyle/>
          <a:p>
            <a:r>
              <a:rPr kumimoji="1" lang="ja-JP" altLang="en-US"/>
              <a:t>利用方法の統一</a:t>
            </a:r>
          </a:p>
        </p:txBody>
      </p:sp>
      <p:sp>
        <p:nvSpPr>
          <p:cNvPr id="3" name="コンテンツ プレースホルダー 2">
            <a:extLst>
              <a:ext uri="{FF2B5EF4-FFF2-40B4-BE49-F238E27FC236}">
                <a16:creationId xmlns:a16="http://schemas.microsoft.com/office/drawing/2014/main" id="{F0E262AF-E636-4C42-88A8-C396A2F7893A}"/>
              </a:ext>
            </a:extLst>
          </p:cNvPr>
          <p:cNvSpPr>
            <a:spLocks noGrp="1"/>
          </p:cNvSpPr>
          <p:nvPr>
            <p:ph idx="1"/>
          </p:nvPr>
        </p:nvSpPr>
        <p:spPr/>
        <p:txBody>
          <a:bodyPr/>
          <a:lstStyle/>
          <a:p>
            <a:r>
              <a:rPr lang="ja-JP" altLang="en-US"/>
              <a:t>多くの授業を履修している学生は，以下のような不満を抱きやすいです</a:t>
            </a:r>
            <a:endParaRPr lang="en-US" altLang="ja-JP" dirty="0"/>
          </a:p>
          <a:p>
            <a:pPr lvl="1"/>
            <a:r>
              <a:rPr lang="ja-JP" altLang="en-US"/>
              <a:t>オンライン授業の</a:t>
            </a:r>
            <a:r>
              <a:rPr lang="en-US" altLang="ja-JP" dirty="0"/>
              <a:t> URL </a:t>
            </a:r>
            <a:r>
              <a:rPr lang="ja-JP" altLang="en-US"/>
              <a:t>が，</a:t>
            </a:r>
            <a:r>
              <a:rPr lang="en-US" altLang="ja-JP" dirty="0"/>
              <a:t>UTAS</a:t>
            </a:r>
            <a:r>
              <a:rPr lang="ja-JP" altLang="en-US"/>
              <a:t>のシラバス，</a:t>
            </a:r>
            <a:r>
              <a:rPr lang="en-US" altLang="ja-JP" dirty="0"/>
              <a:t>ITC-LMS</a:t>
            </a:r>
            <a:r>
              <a:rPr lang="ja-JP" altLang="en-US"/>
              <a:t>のオンライン授業欄やお知らせなど，授業によって異なる</a:t>
            </a:r>
            <a:endParaRPr lang="en-US" altLang="ja-JP" dirty="0"/>
          </a:p>
          <a:p>
            <a:pPr lvl="1"/>
            <a:r>
              <a:rPr lang="ja-JP" altLang="en-US"/>
              <a:t>教材の配布方法やレポートの提出先が，</a:t>
            </a:r>
            <a:r>
              <a:rPr lang="en-US" altLang="ja-JP" dirty="0"/>
              <a:t>ITC-LMS</a:t>
            </a:r>
            <a:r>
              <a:rPr lang="ja-JP" altLang="en-US"/>
              <a:t>，</a:t>
            </a:r>
            <a:r>
              <a:rPr lang="en-US" altLang="ja-JP" dirty="0"/>
              <a:t>Google Classroom</a:t>
            </a:r>
            <a:r>
              <a:rPr lang="ja-JP" altLang="en-US"/>
              <a:t>，</a:t>
            </a:r>
            <a:r>
              <a:rPr lang="en-US" altLang="ja-JP" dirty="0"/>
              <a:t>Google</a:t>
            </a:r>
            <a:r>
              <a:rPr lang="ja-JP" altLang="en-US"/>
              <a:t>や</a:t>
            </a:r>
            <a:r>
              <a:rPr lang="en-US" altLang="ja-JP" dirty="0"/>
              <a:t>MS</a:t>
            </a:r>
            <a:r>
              <a:rPr lang="ja-JP" altLang="en-US"/>
              <a:t>のドライブやフォームなど，授業によって異なる</a:t>
            </a:r>
            <a:endParaRPr lang="en-US" altLang="ja-JP" dirty="0"/>
          </a:p>
        </p:txBody>
      </p:sp>
      <p:sp>
        <p:nvSpPr>
          <p:cNvPr id="4" name="日付プレースホルダー 3">
            <a:extLst>
              <a:ext uri="{FF2B5EF4-FFF2-40B4-BE49-F238E27FC236}">
                <a16:creationId xmlns:a16="http://schemas.microsoft.com/office/drawing/2014/main" id="{85A14CFE-4EDB-F04E-A359-4C3BE36B650C}"/>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1D9FEFE7-370C-FC48-80E2-89BF7C57A29D}"/>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DA574675-28E1-AB45-884A-F49C061921BD}"/>
              </a:ext>
            </a:extLst>
          </p:cNvPr>
          <p:cNvSpPr>
            <a:spLocks noGrp="1"/>
          </p:cNvSpPr>
          <p:nvPr>
            <p:ph type="sldNum" sz="quarter" idx="12"/>
          </p:nvPr>
        </p:nvSpPr>
        <p:spPr/>
        <p:txBody>
          <a:bodyPr/>
          <a:lstStyle/>
          <a:p>
            <a:fld id="{EDF77D8D-9987-453A-9A05-EB91CA595C68}" type="slidenum">
              <a:rPr kumimoji="1" lang="ja-JP" altLang="en-US" smtClean="0"/>
              <a:pPr/>
              <a:t>36</a:t>
            </a:fld>
            <a:endParaRPr kumimoji="1" lang="ja-JP" altLang="en-US"/>
          </a:p>
        </p:txBody>
      </p:sp>
      <p:pic>
        <p:nvPicPr>
          <p:cNvPr id="7" name="図 6">
            <a:extLst>
              <a:ext uri="{FF2B5EF4-FFF2-40B4-BE49-F238E27FC236}">
                <a16:creationId xmlns:a16="http://schemas.microsoft.com/office/drawing/2014/main" id="{8FF7A5DD-0959-6E4A-B611-166324EDA91C}"/>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A77CC129-C129-AF4A-9FA6-77A4F1A2432B}"/>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DA5C051A-4971-E840-8758-70D6777FEE92}"/>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80CFDD4D-72AD-334A-862F-6576E07E4544}"/>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AD474469-44E2-8A48-90D3-C73672AB295A}"/>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26071395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DCE3B2E8-9C8C-3244-8C19-9B8AB5C5FD73}"/>
              </a:ext>
            </a:extLst>
          </p:cNvPr>
          <p:cNvSpPr>
            <a:spLocks noGrp="1"/>
          </p:cNvSpPr>
          <p:nvPr>
            <p:ph idx="1"/>
          </p:nvPr>
        </p:nvSpPr>
        <p:spPr/>
        <p:txBody>
          <a:bodyPr/>
          <a:lstStyle/>
          <a:p>
            <a:r>
              <a:rPr lang="ja-JP" altLang="en-US"/>
              <a:t>学生画面に，オンライン授業情報が一覧表示されます</a:t>
            </a:r>
          </a:p>
        </p:txBody>
      </p:sp>
      <p:sp>
        <p:nvSpPr>
          <p:cNvPr id="4" name="日付プレースホルダー 3">
            <a:extLst>
              <a:ext uri="{FF2B5EF4-FFF2-40B4-BE49-F238E27FC236}">
                <a16:creationId xmlns:a16="http://schemas.microsoft.com/office/drawing/2014/main" id="{31092670-0F9D-F144-833A-D9F64284DC4F}"/>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49E4FD88-43B1-4242-B81D-F3FA78AE442C}"/>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1AE2D1F1-95DB-054C-B988-E93FC2108075}"/>
              </a:ext>
            </a:extLst>
          </p:cNvPr>
          <p:cNvSpPr>
            <a:spLocks noGrp="1"/>
          </p:cNvSpPr>
          <p:nvPr>
            <p:ph type="sldNum" sz="quarter" idx="12"/>
          </p:nvPr>
        </p:nvSpPr>
        <p:spPr/>
        <p:txBody>
          <a:bodyPr/>
          <a:lstStyle/>
          <a:p>
            <a:fld id="{EDF77D8D-9987-453A-9A05-EB91CA595C68}" type="slidenum">
              <a:rPr kumimoji="1" lang="ja-JP" altLang="en-US" smtClean="0"/>
              <a:pPr/>
              <a:t>37</a:t>
            </a:fld>
            <a:endParaRPr kumimoji="1" lang="ja-JP" altLang="en-US"/>
          </a:p>
        </p:txBody>
      </p:sp>
      <p:pic>
        <p:nvPicPr>
          <p:cNvPr id="8" name="図 7">
            <a:extLst>
              <a:ext uri="{FF2B5EF4-FFF2-40B4-BE49-F238E27FC236}">
                <a16:creationId xmlns:a16="http://schemas.microsoft.com/office/drawing/2014/main" id="{2A278A96-DE46-7E45-BE38-DC53147B88C9}"/>
              </a:ext>
            </a:extLst>
          </p:cNvPr>
          <p:cNvPicPr>
            <a:picLocks noChangeAspect="1"/>
          </p:cNvPicPr>
          <p:nvPr/>
        </p:nvPicPr>
        <p:blipFill>
          <a:blip r:embed="rId2"/>
          <a:stretch>
            <a:fillRect/>
          </a:stretch>
        </p:blipFill>
        <p:spPr>
          <a:xfrm>
            <a:off x="6834712" y="27527"/>
            <a:ext cx="2268942" cy="667224"/>
          </a:xfrm>
          <a:prstGeom prst="rect">
            <a:avLst/>
          </a:prstGeom>
        </p:spPr>
      </p:pic>
      <p:sp>
        <p:nvSpPr>
          <p:cNvPr id="9" name="正方形/長方形 8">
            <a:extLst>
              <a:ext uri="{FF2B5EF4-FFF2-40B4-BE49-F238E27FC236}">
                <a16:creationId xmlns:a16="http://schemas.microsoft.com/office/drawing/2014/main" id="{B0520564-95D4-284C-916A-514F6B29A780}"/>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668C71B2-D3BA-114B-AC9D-8481B098E922}"/>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E033C201-8870-2948-BF5C-C1666987EACE}"/>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2" name="正方形/長方形 11">
            <a:extLst>
              <a:ext uri="{FF2B5EF4-FFF2-40B4-BE49-F238E27FC236}">
                <a16:creationId xmlns:a16="http://schemas.microsoft.com/office/drawing/2014/main" id="{BBFA4CED-80BC-D143-A601-E71549A3E907}"/>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92BB69ED-76F2-0744-A93A-23379378C200}"/>
              </a:ext>
            </a:extLst>
          </p:cNvPr>
          <p:cNvSpPr>
            <a:spLocks noGrp="1"/>
          </p:cNvSpPr>
          <p:nvPr>
            <p:ph type="title"/>
          </p:nvPr>
        </p:nvSpPr>
        <p:spPr/>
        <p:txBody>
          <a:bodyPr/>
          <a:lstStyle/>
          <a:p>
            <a:r>
              <a:rPr lang="ja-JP" altLang="en-US"/>
              <a:t>利用方法の統一</a:t>
            </a:r>
            <a:endParaRPr kumimoji="1" lang="ja-JP" altLang="en-US"/>
          </a:p>
        </p:txBody>
      </p:sp>
      <p:pic>
        <p:nvPicPr>
          <p:cNvPr id="14" name="図 13" descr="グラフィカル ユーザー インターフェイス, テキスト, アプリケーション, メール&#10;&#10;自動的に生成された説明">
            <a:extLst>
              <a:ext uri="{FF2B5EF4-FFF2-40B4-BE49-F238E27FC236}">
                <a16:creationId xmlns:a16="http://schemas.microsoft.com/office/drawing/2014/main" id="{F1E616AD-B3BE-8743-ADF5-710CF07396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7850" y="2451094"/>
            <a:ext cx="7296150" cy="3740150"/>
          </a:xfrm>
          <a:prstGeom prst="rect">
            <a:avLst/>
          </a:prstGeom>
        </p:spPr>
      </p:pic>
    </p:spTree>
    <p:extLst>
      <p:ext uri="{BB962C8B-B14F-4D97-AF65-F5344CB8AC3E}">
        <p14:creationId xmlns:p14="http://schemas.microsoft.com/office/powerpoint/2010/main" val="28177778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5C61F3E0-EE96-564A-94FA-0724DB0AE247}"/>
              </a:ext>
            </a:extLst>
          </p:cNvPr>
          <p:cNvSpPr>
            <a:spLocks noGrp="1"/>
          </p:cNvSpPr>
          <p:nvPr>
            <p:ph idx="1"/>
          </p:nvPr>
        </p:nvSpPr>
        <p:spPr/>
        <p:txBody>
          <a:bodyPr/>
          <a:lstStyle/>
          <a:p>
            <a:r>
              <a:rPr lang="ja-JP" altLang="en-US"/>
              <a:t>学生画面に，提出すべき課題と受験すべきテストが一覧表示されます</a:t>
            </a:r>
            <a:endParaRPr lang="en-US" altLang="ja-JP" dirty="0"/>
          </a:p>
          <a:p>
            <a:endParaRPr kumimoji="1" lang="ja-JP" altLang="en-US"/>
          </a:p>
        </p:txBody>
      </p:sp>
      <p:sp>
        <p:nvSpPr>
          <p:cNvPr id="4" name="日付プレースホルダー 3">
            <a:extLst>
              <a:ext uri="{FF2B5EF4-FFF2-40B4-BE49-F238E27FC236}">
                <a16:creationId xmlns:a16="http://schemas.microsoft.com/office/drawing/2014/main" id="{F040D307-5FB0-6B48-8EA1-14BEE4F144B6}"/>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09433C2B-820D-6044-A6FC-F36EDB14C556}"/>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3AA4B182-BB28-914B-92B2-43C7560C2491}"/>
              </a:ext>
            </a:extLst>
          </p:cNvPr>
          <p:cNvSpPr>
            <a:spLocks noGrp="1"/>
          </p:cNvSpPr>
          <p:nvPr>
            <p:ph type="sldNum" sz="quarter" idx="12"/>
          </p:nvPr>
        </p:nvSpPr>
        <p:spPr/>
        <p:txBody>
          <a:bodyPr/>
          <a:lstStyle/>
          <a:p>
            <a:fld id="{EDF77D8D-9987-453A-9A05-EB91CA595C68}" type="slidenum">
              <a:rPr kumimoji="1" lang="ja-JP" altLang="en-US" smtClean="0"/>
              <a:pPr/>
              <a:t>38</a:t>
            </a:fld>
            <a:endParaRPr kumimoji="1" lang="ja-JP" altLang="en-US"/>
          </a:p>
        </p:txBody>
      </p:sp>
      <p:pic>
        <p:nvPicPr>
          <p:cNvPr id="10" name="図 9">
            <a:extLst>
              <a:ext uri="{FF2B5EF4-FFF2-40B4-BE49-F238E27FC236}">
                <a16:creationId xmlns:a16="http://schemas.microsoft.com/office/drawing/2014/main" id="{7858C092-79F5-4D45-8EC7-D8545EE9982B}"/>
              </a:ext>
            </a:extLst>
          </p:cNvPr>
          <p:cNvPicPr>
            <a:picLocks noChangeAspect="1"/>
          </p:cNvPicPr>
          <p:nvPr/>
        </p:nvPicPr>
        <p:blipFill>
          <a:blip r:embed="rId2"/>
          <a:stretch>
            <a:fillRect/>
          </a:stretch>
        </p:blipFill>
        <p:spPr>
          <a:xfrm>
            <a:off x="6834712" y="27527"/>
            <a:ext cx="2268942" cy="667224"/>
          </a:xfrm>
          <a:prstGeom prst="rect">
            <a:avLst/>
          </a:prstGeom>
        </p:spPr>
      </p:pic>
      <p:sp>
        <p:nvSpPr>
          <p:cNvPr id="11" name="正方形/長方形 10">
            <a:extLst>
              <a:ext uri="{FF2B5EF4-FFF2-40B4-BE49-F238E27FC236}">
                <a16:creationId xmlns:a16="http://schemas.microsoft.com/office/drawing/2014/main" id="{51CFF9E8-861E-DE47-A4CA-7F79330669EC}"/>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2" name="正方形/長方形 11">
            <a:extLst>
              <a:ext uri="{FF2B5EF4-FFF2-40B4-BE49-F238E27FC236}">
                <a16:creationId xmlns:a16="http://schemas.microsoft.com/office/drawing/2014/main" id="{2F8FB729-0118-1E4E-8DE0-3256A57BF720}"/>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3" name="正方形/長方形 12">
            <a:extLst>
              <a:ext uri="{FF2B5EF4-FFF2-40B4-BE49-F238E27FC236}">
                <a16:creationId xmlns:a16="http://schemas.microsoft.com/office/drawing/2014/main" id="{8BAA57E6-70DD-0E47-9DC8-13B0E132DE74}"/>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4" name="正方形/長方形 13">
            <a:extLst>
              <a:ext uri="{FF2B5EF4-FFF2-40B4-BE49-F238E27FC236}">
                <a16:creationId xmlns:a16="http://schemas.microsoft.com/office/drawing/2014/main" id="{FA7953B6-48B3-E641-81C6-D891089E2FB4}"/>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0940BB16-A82E-7442-BD60-DA0BB6242F41}"/>
              </a:ext>
            </a:extLst>
          </p:cNvPr>
          <p:cNvSpPr>
            <a:spLocks noGrp="1"/>
          </p:cNvSpPr>
          <p:nvPr>
            <p:ph type="title"/>
          </p:nvPr>
        </p:nvSpPr>
        <p:spPr/>
        <p:txBody>
          <a:bodyPr/>
          <a:lstStyle/>
          <a:p>
            <a:r>
              <a:rPr lang="ja-JP" altLang="en-US"/>
              <a:t>課題やテストの出題</a:t>
            </a:r>
            <a:endParaRPr kumimoji="1" lang="ja-JP" altLang="en-US"/>
          </a:p>
        </p:txBody>
      </p:sp>
      <p:pic>
        <p:nvPicPr>
          <p:cNvPr id="18" name="図 17" descr="グラフィカル ユーザー インターフェイス, テキスト, アプリケーション, メール&#10;&#10;自動的に生成された説明">
            <a:extLst>
              <a:ext uri="{FF2B5EF4-FFF2-40B4-BE49-F238E27FC236}">
                <a16:creationId xmlns:a16="http://schemas.microsoft.com/office/drawing/2014/main" id="{6322C972-27AB-034C-A66F-9E1C36FA17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011730"/>
            <a:ext cx="9144000" cy="3095204"/>
          </a:xfrm>
          <a:prstGeom prst="rect">
            <a:avLst/>
          </a:prstGeom>
        </p:spPr>
      </p:pic>
      <p:sp>
        <p:nvSpPr>
          <p:cNvPr id="8" name="正方形/長方形 7">
            <a:extLst>
              <a:ext uri="{FF2B5EF4-FFF2-40B4-BE49-F238E27FC236}">
                <a16:creationId xmlns:a16="http://schemas.microsoft.com/office/drawing/2014/main" id="{9C34C3E8-4BDB-224E-B626-B1A10F553327}"/>
              </a:ext>
            </a:extLst>
          </p:cNvPr>
          <p:cNvSpPr/>
          <p:nvPr/>
        </p:nvSpPr>
        <p:spPr>
          <a:xfrm>
            <a:off x="6532034" y="4077071"/>
            <a:ext cx="2611966" cy="194906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角丸四角形吹き出し 8">
            <a:extLst>
              <a:ext uri="{FF2B5EF4-FFF2-40B4-BE49-F238E27FC236}">
                <a16:creationId xmlns:a16="http://schemas.microsoft.com/office/drawing/2014/main" id="{C4D230FC-4005-CF4D-907E-B09249473318}"/>
              </a:ext>
            </a:extLst>
          </p:cNvPr>
          <p:cNvSpPr/>
          <p:nvPr/>
        </p:nvSpPr>
        <p:spPr>
          <a:xfrm>
            <a:off x="4844682" y="2140646"/>
            <a:ext cx="3579318" cy="544327"/>
          </a:xfrm>
          <a:prstGeom prst="wedgeRoundRectCallout">
            <a:avLst>
              <a:gd name="adj1" fmla="val 21734"/>
              <a:gd name="adj2" fmla="val 30510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締切順に並べることもできる</a:t>
            </a:r>
            <a:endParaRPr lang="en-US" altLang="ja-JP" sz="2000" dirty="0"/>
          </a:p>
        </p:txBody>
      </p:sp>
    </p:spTree>
    <p:extLst>
      <p:ext uri="{BB962C8B-B14F-4D97-AF65-F5344CB8AC3E}">
        <p14:creationId xmlns:p14="http://schemas.microsoft.com/office/powerpoint/2010/main" val="19071015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699A31F8-674C-4145-834A-482F4EEE2AE0}"/>
              </a:ext>
            </a:extLst>
          </p:cNvPr>
          <p:cNvSpPr>
            <a:spLocks noGrp="1"/>
          </p:cNvSpPr>
          <p:nvPr>
            <p:ph idx="1"/>
          </p:nvPr>
        </p:nvSpPr>
        <p:spPr/>
        <p:txBody>
          <a:bodyPr>
            <a:normAutofit fontScale="92500" lnSpcReduction="20000"/>
          </a:bodyPr>
          <a:lstStyle/>
          <a:p>
            <a:r>
              <a:rPr lang="ja-JP" altLang="en-US"/>
              <a:t>授業時間外の学習の比率が増えると，時間割よりタスクリストがより重要になってきます</a:t>
            </a:r>
            <a:endParaRPr lang="en-US" altLang="ja-JP" dirty="0"/>
          </a:p>
          <a:p>
            <a:pPr lvl="1"/>
            <a:r>
              <a:rPr lang="ja-JP" altLang="en-US"/>
              <a:t>そのため，</a:t>
            </a:r>
            <a:r>
              <a:rPr lang="en-US" altLang="ja-JP" dirty="0"/>
              <a:t>ITC-LMS </a:t>
            </a:r>
            <a:r>
              <a:rPr lang="ja-JP" altLang="en-US"/>
              <a:t>で出題するのがお勧め</a:t>
            </a:r>
            <a:endParaRPr lang="en-US" altLang="ja-JP" dirty="0"/>
          </a:p>
          <a:p>
            <a:r>
              <a:rPr lang="ja-JP" altLang="en-US"/>
              <a:t>課題・テストの期限は，学生に連絡した締切と一致させるのが原則です</a:t>
            </a:r>
          </a:p>
          <a:p>
            <a:r>
              <a:rPr lang="ja-JP" altLang="en-US"/>
              <a:t>レポートの提出遅れを許したい場合</a:t>
            </a:r>
            <a:endParaRPr lang="en-US" altLang="ja-JP" dirty="0"/>
          </a:p>
          <a:p>
            <a:pPr lvl="1"/>
            <a:r>
              <a:rPr lang="ja-JP" altLang="en-US"/>
              <a:t>「期間後の提出」を「可」に設定するか，</a:t>
            </a:r>
            <a:endParaRPr lang="en-US" altLang="ja-JP" dirty="0"/>
          </a:p>
          <a:p>
            <a:pPr lvl="1"/>
            <a:r>
              <a:rPr lang="ja-JP" altLang="en-US"/>
              <a:t>「再提出期限」を設定してください</a:t>
            </a:r>
            <a:endParaRPr lang="en-US" altLang="ja-JP" dirty="0"/>
          </a:p>
          <a:p>
            <a:r>
              <a:rPr lang="ja-JP" altLang="en-US"/>
              <a:t>テストの受験の遅れを許したい場合</a:t>
            </a:r>
            <a:endParaRPr lang="en-US" altLang="ja-JP" dirty="0"/>
          </a:p>
          <a:p>
            <a:pPr lvl="1"/>
            <a:r>
              <a:rPr lang="ja-JP" altLang="en-US"/>
              <a:t>テストのコピーを作り，期限を変えて再出題してください</a:t>
            </a:r>
            <a:endParaRPr lang="en-US" altLang="ja-JP" dirty="0"/>
          </a:p>
          <a:p>
            <a:pPr lvl="2"/>
            <a:r>
              <a:rPr lang="ja-JP" altLang="en-US"/>
              <a:t>テストのコピーは「テンプレート登録」＆「テンプレートから読み込む」または「過去のコンテンツをインポート」で作れます</a:t>
            </a:r>
          </a:p>
        </p:txBody>
      </p:sp>
      <p:sp>
        <p:nvSpPr>
          <p:cNvPr id="4" name="日付プレースホルダー 3">
            <a:extLst>
              <a:ext uri="{FF2B5EF4-FFF2-40B4-BE49-F238E27FC236}">
                <a16:creationId xmlns:a16="http://schemas.microsoft.com/office/drawing/2014/main" id="{389DF123-77CB-D646-B783-EA9FCD82BE52}"/>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9BD1E6B1-ACF2-1A47-95F8-DB9520470FB2}"/>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FCF8E692-1AE7-E443-9138-3DCC24D15E38}"/>
              </a:ext>
            </a:extLst>
          </p:cNvPr>
          <p:cNvSpPr>
            <a:spLocks noGrp="1"/>
          </p:cNvSpPr>
          <p:nvPr>
            <p:ph type="sldNum" sz="quarter" idx="12"/>
          </p:nvPr>
        </p:nvSpPr>
        <p:spPr/>
        <p:txBody>
          <a:bodyPr/>
          <a:lstStyle/>
          <a:p>
            <a:fld id="{EDF77D8D-9987-453A-9A05-EB91CA595C68}" type="slidenum">
              <a:rPr kumimoji="1" lang="ja-JP" altLang="en-US" smtClean="0"/>
              <a:pPr/>
              <a:t>39</a:t>
            </a:fld>
            <a:endParaRPr kumimoji="1" lang="ja-JP" altLang="en-US"/>
          </a:p>
        </p:txBody>
      </p:sp>
      <p:pic>
        <p:nvPicPr>
          <p:cNvPr id="7" name="図 6">
            <a:extLst>
              <a:ext uri="{FF2B5EF4-FFF2-40B4-BE49-F238E27FC236}">
                <a16:creationId xmlns:a16="http://schemas.microsoft.com/office/drawing/2014/main" id="{8CE00347-D617-E648-92AC-3426F5386F61}"/>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C99002DC-8414-5B48-B56C-5F477F609733}"/>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1315283B-162A-624A-AAB1-18490640EE62}"/>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30DF2BC3-1272-BB47-A621-6E47CDE99233}"/>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943539BD-E3A5-2A4D-9C4F-1504498B9219}"/>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E6F615FF-557E-DD48-B3F4-925B2042D332}"/>
              </a:ext>
            </a:extLst>
          </p:cNvPr>
          <p:cNvSpPr>
            <a:spLocks noGrp="1"/>
          </p:cNvSpPr>
          <p:nvPr>
            <p:ph type="title"/>
          </p:nvPr>
        </p:nvSpPr>
        <p:spPr/>
        <p:txBody>
          <a:bodyPr/>
          <a:lstStyle/>
          <a:p>
            <a:r>
              <a:rPr lang="ja-JP" altLang="en-US"/>
              <a:t>課題やテストの出題</a:t>
            </a:r>
            <a:endParaRPr kumimoji="1" lang="ja-JP" altLang="en-US"/>
          </a:p>
        </p:txBody>
      </p:sp>
    </p:spTree>
    <p:extLst>
      <p:ext uri="{BB962C8B-B14F-4D97-AF65-F5344CB8AC3E}">
        <p14:creationId xmlns:p14="http://schemas.microsoft.com/office/powerpoint/2010/main" val="3132004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497D66-351E-C640-83ED-AE84D6E1B7D5}"/>
              </a:ext>
            </a:extLst>
          </p:cNvPr>
          <p:cNvSpPr>
            <a:spLocks noGrp="1"/>
          </p:cNvSpPr>
          <p:nvPr>
            <p:ph type="title"/>
          </p:nvPr>
        </p:nvSpPr>
        <p:spPr/>
        <p:txBody>
          <a:bodyPr/>
          <a:lstStyle/>
          <a:p>
            <a:r>
              <a:rPr lang="ja-JP" altLang="en-US"/>
              <a:t>わからないことがあったら</a:t>
            </a:r>
            <a:endParaRPr kumimoji="1" lang="ja-JP" altLang="en-US"/>
          </a:p>
        </p:txBody>
      </p:sp>
      <p:sp>
        <p:nvSpPr>
          <p:cNvPr id="4" name="日付プレースホルダー 3">
            <a:extLst>
              <a:ext uri="{FF2B5EF4-FFF2-40B4-BE49-F238E27FC236}">
                <a16:creationId xmlns:a16="http://schemas.microsoft.com/office/drawing/2014/main" id="{53882339-352E-8748-8FDD-4AD9E3CF153A}"/>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97C8B717-A11D-BF4A-88EA-3EE4C1439BEE}"/>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9DBE4846-6C74-524C-BFE7-E30F5C362B4A}"/>
              </a:ext>
            </a:extLst>
          </p:cNvPr>
          <p:cNvSpPr>
            <a:spLocks noGrp="1"/>
          </p:cNvSpPr>
          <p:nvPr>
            <p:ph type="sldNum" sz="quarter" idx="12"/>
          </p:nvPr>
        </p:nvSpPr>
        <p:spPr/>
        <p:txBody>
          <a:bodyPr/>
          <a:lstStyle/>
          <a:p>
            <a:fld id="{EDF77D8D-9987-453A-9A05-EB91CA595C68}" type="slidenum">
              <a:rPr kumimoji="1" lang="ja-JP" altLang="en-US" smtClean="0"/>
              <a:pPr/>
              <a:t>4</a:t>
            </a:fld>
            <a:endParaRPr kumimoji="1" lang="ja-JP" altLang="en-US"/>
          </a:p>
        </p:txBody>
      </p:sp>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9A7B9F6F-9D70-0740-A3D9-AFB14128B602}"/>
              </a:ext>
            </a:extLst>
          </p:cNvPr>
          <p:cNvPicPr>
            <a:picLocks noChangeAspect="1"/>
          </p:cNvPicPr>
          <p:nvPr/>
        </p:nvPicPr>
        <p:blipFill rotWithShape="1">
          <a:blip r:embed="rId2">
            <a:extLst>
              <a:ext uri="{28A0092B-C50C-407E-A947-70E740481C1C}">
                <a14:useLocalDpi xmlns:a14="http://schemas.microsoft.com/office/drawing/2010/main" val="0"/>
              </a:ext>
            </a:extLst>
          </a:blip>
          <a:srcRect l="4709" t="12765" r="4800" b="6690"/>
          <a:stretch/>
        </p:blipFill>
        <p:spPr>
          <a:xfrm>
            <a:off x="1619672" y="1090350"/>
            <a:ext cx="6236902" cy="5266000"/>
          </a:xfrm>
          <a:prstGeom prst="rect">
            <a:avLst/>
          </a:prstGeom>
        </p:spPr>
      </p:pic>
      <p:sp>
        <p:nvSpPr>
          <p:cNvPr id="8" name="正方形/長方形 7">
            <a:extLst>
              <a:ext uri="{FF2B5EF4-FFF2-40B4-BE49-F238E27FC236}">
                <a16:creationId xmlns:a16="http://schemas.microsoft.com/office/drawing/2014/main" id="{C9F3D11F-E197-9D40-9E83-F1B005E7B935}"/>
              </a:ext>
            </a:extLst>
          </p:cNvPr>
          <p:cNvSpPr/>
          <p:nvPr/>
        </p:nvSpPr>
        <p:spPr>
          <a:xfrm>
            <a:off x="6228184" y="1116000"/>
            <a:ext cx="1008112" cy="216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角丸四角形吹き出し 8">
            <a:extLst>
              <a:ext uri="{FF2B5EF4-FFF2-40B4-BE49-F238E27FC236}">
                <a16:creationId xmlns:a16="http://schemas.microsoft.com/office/drawing/2014/main" id="{DF247D73-BBBB-D345-B121-32A9383B28C2}"/>
              </a:ext>
            </a:extLst>
          </p:cNvPr>
          <p:cNvSpPr/>
          <p:nvPr/>
        </p:nvSpPr>
        <p:spPr>
          <a:xfrm>
            <a:off x="7164288" y="2492896"/>
            <a:ext cx="1854758" cy="504056"/>
          </a:xfrm>
          <a:prstGeom prst="wedgeRoundRectCallout">
            <a:avLst>
              <a:gd name="adj1" fmla="val -63859"/>
              <a:gd name="adj2" fmla="val -276129"/>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a:t>検索ボックス</a:t>
            </a:r>
          </a:p>
        </p:txBody>
      </p:sp>
      <p:sp>
        <p:nvSpPr>
          <p:cNvPr id="10" name="正方形/長方形 9">
            <a:extLst>
              <a:ext uri="{FF2B5EF4-FFF2-40B4-BE49-F238E27FC236}">
                <a16:creationId xmlns:a16="http://schemas.microsoft.com/office/drawing/2014/main" id="{7EB95045-ACEF-444B-8E79-A588CD2C06D4}"/>
              </a:ext>
            </a:extLst>
          </p:cNvPr>
          <p:cNvSpPr/>
          <p:nvPr/>
        </p:nvSpPr>
        <p:spPr>
          <a:xfrm>
            <a:off x="3024000" y="2196000"/>
            <a:ext cx="1116000" cy="324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角丸四角形吹き出し 10">
            <a:extLst>
              <a:ext uri="{FF2B5EF4-FFF2-40B4-BE49-F238E27FC236}">
                <a16:creationId xmlns:a16="http://schemas.microsoft.com/office/drawing/2014/main" id="{3279D2B7-2904-2B4E-B706-EB54390C97C9}"/>
              </a:ext>
            </a:extLst>
          </p:cNvPr>
          <p:cNvSpPr/>
          <p:nvPr/>
        </p:nvSpPr>
        <p:spPr>
          <a:xfrm>
            <a:off x="789446" y="3471322"/>
            <a:ext cx="1764297" cy="504056"/>
          </a:xfrm>
          <a:prstGeom prst="wedgeRoundRectCallout">
            <a:avLst>
              <a:gd name="adj1" fmla="val 76717"/>
              <a:gd name="adj2" fmla="val -23407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a:t>サポート窓口</a:t>
            </a:r>
          </a:p>
        </p:txBody>
      </p:sp>
      <p:sp>
        <p:nvSpPr>
          <p:cNvPr id="12" name="正方形/長方形 11">
            <a:extLst>
              <a:ext uri="{FF2B5EF4-FFF2-40B4-BE49-F238E27FC236}">
                <a16:creationId xmlns:a16="http://schemas.microsoft.com/office/drawing/2014/main" id="{A85B3837-BED1-5048-BE64-1DA28DFF650B}"/>
              </a:ext>
            </a:extLst>
          </p:cNvPr>
          <p:cNvSpPr/>
          <p:nvPr/>
        </p:nvSpPr>
        <p:spPr>
          <a:xfrm>
            <a:off x="4176000" y="1872000"/>
            <a:ext cx="1116000" cy="288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角丸四角形吹き出し 12">
            <a:extLst>
              <a:ext uri="{FF2B5EF4-FFF2-40B4-BE49-F238E27FC236}">
                <a16:creationId xmlns:a16="http://schemas.microsoft.com/office/drawing/2014/main" id="{BE5ADA27-B0E0-6741-8274-F3E23DA42FA1}"/>
              </a:ext>
            </a:extLst>
          </p:cNvPr>
          <p:cNvSpPr/>
          <p:nvPr/>
        </p:nvSpPr>
        <p:spPr>
          <a:xfrm>
            <a:off x="5508104" y="3428999"/>
            <a:ext cx="2348470" cy="792089"/>
          </a:xfrm>
          <a:prstGeom prst="wedgeRoundRectCallout">
            <a:avLst>
              <a:gd name="adj1" fmla="val -79591"/>
              <a:gd name="adj2" fmla="val -20638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a:t>初めて授業を担当する先生向け</a:t>
            </a:r>
          </a:p>
        </p:txBody>
      </p:sp>
      <p:sp>
        <p:nvSpPr>
          <p:cNvPr id="14" name="正方形/長方形 13">
            <a:extLst>
              <a:ext uri="{FF2B5EF4-FFF2-40B4-BE49-F238E27FC236}">
                <a16:creationId xmlns:a16="http://schemas.microsoft.com/office/drawing/2014/main" id="{C117BFB3-8D0D-BC43-8FFA-F956C9382A8A}"/>
              </a:ext>
            </a:extLst>
          </p:cNvPr>
          <p:cNvSpPr/>
          <p:nvPr/>
        </p:nvSpPr>
        <p:spPr>
          <a:xfrm>
            <a:off x="3009931" y="3975379"/>
            <a:ext cx="841989" cy="24571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角丸四角形吹き出し 14">
            <a:extLst>
              <a:ext uri="{FF2B5EF4-FFF2-40B4-BE49-F238E27FC236}">
                <a16:creationId xmlns:a16="http://schemas.microsoft.com/office/drawing/2014/main" id="{F8C6E062-97D7-C04C-A587-D285E1536FEF}"/>
              </a:ext>
            </a:extLst>
          </p:cNvPr>
          <p:cNvSpPr/>
          <p:nvPr/>
        </p:nvSpPr>
        <p:spPr>
          <a:xfrm>
            <a:off x="683568" y="5417257"/>
            <a:ext cx="2038698" cy="504056"/>
          </a:xfrm>
          <a:prstGeom prst="wedgeRoundRectCallout">
            <a:avLst>
              <a:gd name="adj1" fmla="val 65643"/>
              <a:gd name="adj2" fmla="val -28890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新学期開始前に</a:t>
            </a:r>
            <a:endParaRPr kumimoji="1" lang="ja-JP" altLang="en-US" sz="2000"/>
          </a:p>
        </p:txBody>
      </p:sp>
    </p:spTree>
    <p:extLst>
      <p:ext uri="{BB962C8B-B14F-4D97-AF65-F5344CB8AC3E}">
        <p14:creationId xmlns:p14="http://schemas.microsoft.com/office/powerpoint/2010/main" val="13350619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037E18-C5A8-A74B-8389-23977F49FDBD}"/>
              </a:ext>
            </a:extLst>
          </p:cNvPr>
          <p:cNvSpPr>
            <a:spLocks noGrp="1"/>
          </p:cNvSpPr>
          <p:nvPr>
            <p:ph type="title"/>
          </p:nvPr>
        </p:nvSpPr>
        <p:spPr/>
        <p:txBody>
          <a:bodyPr/>
          <a:lstStyle/>
          <a:p>
            <a:r>
              <a:rPr lang="ja-JP" altLang="en-US"/>
              <a:t>その他の注意事項</a:t>
            </a:r>
            <a:endParaRPr kumimoji="1" lang="ja-JP" altLang="en-US"/>
          </a:p>
        </p:txBody>
      </p:sp>
      <p:sp>
        <p:nvSpPr>
          <p:cNvPr id="3" name="コンテンツ プレースホルダー 2">
            <a:extLst>
              <a:ext uri="{FF2B5EF4-FFF2-40B4-BE49-F238E27FC236}">
                <a16:creationId xmlns:a16="http://schemas.microsoft.com/office/drawing/2014/main" id="{EBE9AD35-5A62-9248-BB58-28C49CB1BE96}"/>
              </a:ext>
            </a:extLst>
          </p:cNvPr>
          <p:cNvSpPr>
            <a:spLocks noGrp="1"/>
          </p:cNvSpPr>
          <p:nvPr>
            <p:ph idx="1"/>
          </p:nvPr>
        </p:nvSpPr>
        <p:spPr/>
        <p:txBody>
          <a:bodyPr/>
          <a:lstStyle/>
          <a:p>
            <a:r>
              <a:rPr lang="ja-JP" altLang="en-US"/>
              <a:t>更新の遅延</a:t>
            </a:r>
            <a:endParaRPr lang="en-US" altLang="ja-JP" dirty="0"/>
          </a:p>
          <a:p>
            <a:r>
              <a:rPr lang="en-US" altLang="ja-JP" dirty="0"/>
              <a:t>UTAS </a:t>
            </a:r>
            <a:r>
              <a:rPr lang="ja-JP" altLang="en-US"/>
              <a:t>の古い科目情報</a:t>
            </a:r>
            <a:endParaRPr lang="en-US" altLang="ja-JP" dirty="0"/>
          </a:p>
          <a:p>
            <a:r>
              <a:rPr lang="ja-JP" altLang="en-US"/>
              <a:t>コースのグルーピング</a:t>
            </a:r>
            <a:endParaRPr lang="en-US" altLang="ja-JP" dirty="0"/>
          </a:p>
          <a:p>
            <a:r>
              <a:rPr lang="ja-JP" altLang="en-US"/>
              <a:t>テストの自動採点</a:t>
            </a:r>
            <a:endParaRPr lang="en-US" altLang="ja-JP" dirty="0"/>
          </a:p>
          <a:p>
            <a:pPr marL="0" indent="0">
              <a:buNone/>
            </a:pPr>
            <a:endParaRPr kumimoji="1" lang="ja-JP" altLang="en-US"/>
          </a:p>
        </p:txBody>
      </p:sp>
      <p:sp>
        <p:nvSpPr>
          <p:cNvPr id="4" name="日付プレースホルダー 3">
            <a:extLst>
              <a:ext uri="{FF2B5EF4-FFF2-40B4-BE49-F238E27FC236}">
                <a16:creationId xmlns:a16="http://schemas.microsoft.com/office/drawing/2014/main" id="{7E978AA5-6454-4541-BB80-256B950F1036}"/>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799711F5-73DA-A84F-98C6-DEB568941C55}"/>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4F9D47D8-9591-9F41-9A9E-6705C33CE835}"/>
              </a:ext>
            </a:extLst>
          </p:cNvPr>
          <p:cNvSpPr>
            <a:spLocks noGrp="1"/>
          </p:cNvSpPr>
          <p:nvPr>
            <p:ph type="sldNum" sz="quarter" idx="12"/>
          </p:nvPr>
        </p:nvSpPr>
        <p:spPr/>
        <p:txBody>
          <a:bodyPr/>
          <a:lstStyle/>
          <a:p>
            <a:fld id="{EDF77D8D-9987-453A-9A05-EB91CA595C68}" type="slidenum">
              <a:rPr kumimoji="1" lang="ja-JP" altLang="en-US" smtClean="0"/>
              <a:pPr/>
              <a:t>40</a:t>
            </a:fld>
            <a:endParaRPr kumimoji="1" lang="ja-JP" altLang="en-US"/>
          </a:p>
        </p:txBody>
      </p:sp>
      <p:pic>
        <p:nvPicPr>
          <p:cNvPr id="7" name="図 6">
            <a:extLst>
              <a:ext uri="{FF2B5EF4-FFF2-40B4-BE49-F238E27FC236}">
                <a16:creationId xmlns:a16="http://schemas.microsoft.com/office/drawing/2014/main" id="{3E0F92A5-F008-1745-9C95-255527F8F746}"/>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C1F58A34-E907-444E-AE8A-1674C00EAC15}"/>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0EA15A1B-8284-5A42-A964-2F1823743500}"/>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94E20A68-300A-E34C-827D-3C17CD5785BD}"/>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258C4351-66FE-2347-A150-A81A2C82B7C5}"/>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32479407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BAA0170-BA3D-934E-BF03-420E025FADDF}"/>
              </a:ext>
            </a:extLst>
          </p:cNvPr>
          <p:cNvSpPr>
            <a:spLocks noGrp="1"/>
          </p:cNvSpPr>
          <p:nvPr>
            <p:ph type="title"/>
          </p:nvPr>
        </p:nvSpPr>
        <p:spPr/>
        <p:txBody>
          <a:bodyPr/>
          <a:lstStyle/>
          <a:p>
            <a:r>
              <a:rPr kumimoji="1" lang="ja-JP" altLang="en-US"/>
              <a:t>更新の遅延</a:t>
            </a:r>
          </a:p>
        </p:txBody>
      </p:sp>
      <p:sp>
        <p:nvSpPr>
          <p:cNvPr id="3" name="コンテンツ プレースホルダー 2">
            <a:extLst>
              <a:ext uri="{FF2B5EF4-FFF2-40B4-BE49-F238E27FC236}">
                <a16:creationId xmlns:a16="http://schemas.microsoft.com/office/drawing/2014/main" id="{0AA83F27-9FD1-5D4E-9E7D-9AF66C878121}"/>
              </a:ext>
            </a:extLst>
          </p:cNvPr>
          <p:cNvSpPr>
            <a:spLocks noGrp="1"/>
          </p:cNvSpPr>
          <p:nvPr>
            <p:ph idx="1"/>
          </p:nvPr>
        </p:nvSpPr>
        <p:spPr/>
        <p:txBody>
          <a:bodyPr>
            <a:normAutofit lnSpcReduction="10000"/>
          </a:bodyPr>
          <a:lstStyle/>
          <a:p>
            <a:r>
              <a:rPr lang="ja-JP" altLang="en-US"/>
              <a:t>瞬時には反映されない操作・動作もあります</a:t>
            </a:r>
            <a:endParaRPr lang="en-US" altLang="ja-JP" dirty="0"/>
          </a:p>
          <a:p>
            <a:pPr lvl="1"/>
            <a:r>
              <a:rPr lang="en-US" altLang="ja-JP" dirty="0"/>
              <a:t>UTAS </a:t>
            </a:r>
            <a:r>
              <a:rPr lang="ja-JP" altLang="en-US"/>
              <a:t>での履修登録が</a:t>
            </a:r>
            <a:r>
              <a:rPr lang="en-US" altLang="ja-JP" dirty="0"/>
              <a:t> ITC-LMS </a:t>
            </a:r>
            <a:r>
              <a:rPr lang="ja-JP" altLang="en-US"/>
              <a:t>に反映されるのは翌日です</a:t>
            </a:r>
            <a:endParaRPr lang="en-US" altLang="ja-JP" dirty="0"/>
          </a:p>
          <a:p>
            <a:pPr lvl="1"/>
            <a:r>
              <a:rPr lang="en-US" altLang="ja-JP" dirty="0"/>
              <a:t>ITC-LMS </a:t>
            </a:r>
            <a:r>
              <a:rPr lang="ja-JP" altLang="en-US"/>
              <a:t>での担当教員，</a:t>
            </a:r>
            <a:r>
              <a:rPr lang="en-US" altLang="ja-JP" dirty="0"/>
              <a:t>TA</a:t>
            </a:r>
            <a:r>
              <a:rPr lang="ja-JP" altLang="en-US"/>
              <a:t>，履修者の登録が反映されるのは，登録された人が次回</a:t>
            </a:r>
            <a:r>
              <a:rPr lang="en-US" altLang="ja-JP" dirty="0"/>
              <a:t> ITC-LMS </a:t>
            </a:r>
            <a:r>
              <a:rPr lang="ja-JP" altLang="en-US"/>
              <a:t>にログインしたときです</a:t>
            </a:r>
            <a:endParaRPr lang="en-US" altLang="ja-JP" dirty="0"/>
          </a:p>
          <a:p>
            <a:pPr lvl="1"/>
            <a:r>
              <a:rPr lang="ja-JP" altLang="en-US"/>
              <a:t>教材や課題の登録が，学生にメール・</a:t>
            </a:r>
            <a:r>
              <a:rPr lang="en-US" altLang="ja-JP" dirty="0"/>
              <a:t>LINE</a:t>
            </a:r>
            <a:r>
              <a:rPr lang="ja-JP" altLang="en-US"/>
              <a:t>で通知されるのは</a:t>
            </a:r>
            <a:r>
              <a:rPr lang="en-US" altLang="ja-JP" dirty="0"/>
              <a:t>1</a:t>
            </a:r>
            <a:r>
              <a:rPr lang="ja-JP" altLang="en-US"/>
              <a:t>日に</a:t>
            </a:r>
            <a:r>
              <a:rPr lang="en-US" altLang="ja-JP" dirty="0"/>
              <a:t>1</a:t>
            </a:r>
            <a:r>
              <a:rPr lang="ja-JP" altLang="en-US"/>
              <a:t>回（午前</a:t>
            </a:r>
            <a:r>
              <a:rPr lang="en-US" altLang="ja-JP" dirty="0"/>
              <a:t>7</a:t>
            </a:r>
            <a:r>
              <a:rPr lang="ja-JP" altLang="en-US"/>
              <a:t>時台）のみです</a:t>
            </a:r>
            <a:endParaRPr lang="en-US" altLang="ja-JP" dirty="0"/>
          </a:p>
          <a:p>
            <a:r>
              <a:rPr lang="ja-JP" altLang="en-US"/>
              <a:t>コースが作成されるのは授業開始約</a:t>
            </a:r>
            <a:r>
              <a:rPr lang="en-US" altLang="ja-JP" dirty="0"/>
              <a:t>1</a:t>
            </a:r>
            <a:r>
              <a:rPr lang="ja-JP" altLang="en-US"/>
              <a:t>ヶ月前です</a:t>
            </a:r>
            <a:endParaRPr lang="en-US" altLang="ja-JP" dirty="0"/>
          </a:p>
          <a:p>
            <a:pPr lvl="1"/>
            <a:r>
              <a:rPr lang="ja-JP" altLang="en-US"/>
              <a:t>現時点で，</a:t>
            </a:r>
            <a:r>
              <a:rPr lang="en-US" altLang="ja-JP" dirty="0"/>
              <a:t>2022</a:t>
            </a:r>
            <a:r>
              <a:rPr lang="ja-JP" altLang="en-US"/>
              <a:t>年度の</a:t>
            </a:r>
            <a:r>
              <a:rPr lang="en-US" altLang="ja-JP" dirty="0"/>
              <a:t>S2</a:t>
            </a:r>
            <a:r>
              <a:rPr lang="ja-JP" altLang="en-US"/>
              <a:t>タームや</a:t>
            </a:r>
            <a:r>
              <a:rPr lang="en-US" altLang="ja-JP" dirty="0"/>
              <a:t>A</a:t>
            </a:r>
            <a:r>
              <a:rPr lang="ja-JP" altLang="en-US"/>
              <a:t>セメスターのコースはまだ作られていません</a:t>
            </a:r>
            <a:endParaRPr lang="en-US" altLang="ja-JP" dirty="0"/>
          </a:p>
          <a:p>
            <a:endParaRPr kumimoji="1" lang="ja-JP" altLang="en-US"/>
          </a:p>
        </p:txBody>
      </p:sp>
      <p:sp>
        <p:nvSpPr>
          <p:cNvPr id="4" name="日付プレースホルダー 3">
            <a:extLst>
              <a:ext uri="{FF2B5EF4-FFF2-40B4-BE49-F238E27FC236}">
                <a16:creationId xmlns:a16="http://schemas.microsoft.com/office/drawing/2014/main" id="{DF6D8464-8236-2942-A76B-51C7F7E0ED9A}"/>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A9E8C372-19E5-A349-AD03-E9DD54255045}"/>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3366DA9D-6AD5-294B-9B2E-1BF4D825BC5E}"/>
              </a:ext>
            </a:extLst>
          </p:cNvPr>
          <p:cNvSpPr>
            <a:spLocks noGrp="1"/>
          </p:cNvSpPr>
          <p:nvPr>
            <p:ph type="sldNum" sz="quarter" idx="12"/>
          </p:nvPr>
        </p:nvSpPr>
        <p:spPr/>
        <p:txBody>
          <a:bodyPr/>
          <a:lstStyle/>
          <a:p>
            <a:fld id="{EDF77D8D-9987-453A-9A05-EB91CA595C68}" type="slidenum">
              <a:rPr kumimoji="1" lang="ja-JP" altLang="en-US" smtClean="0"/>
              <a:pPr/>
              <a:t>41</a:t>
            </a:fld>
            <a:endParaRPr kumimoji="1" lang="ja-JP" altLang="en-US"/>
          </a:p>
        </p:txBody>
      </p:sp>
      <p:sp>
        <p:nvSpPr>
          <p:cNvPr id="7" name="正方形/長方形 6">
            <a:extLst>
              <a:ext uri="{FF2B5EF4-FFF2-40B4-BE49-F238E27FC236}">
                <a16:creationId xmlns:a16="http://schemas.microsoft.com/office/drawing/2014/main" id="{A87ACFF1-6CA8-1142-AE23-83F827075135}"/>
              </a:ext>
            </a:extLst>
          </p:cNvPr>
          <p:cNvSpPr/>
          <p:nvPr/>
        </p:nvSpPr>
        <p:spPr>
          <a:xfrm>
            <a:off x="179512" y="2060848"/>
            <a:ext cx="928539" cy="1015598"/>
          </a:xfrm>
          <a:prstGeom prst="rect">
            <a:avLst/>
          </a:prstGeom>
        </p:spPr>
        <p:txBody>
          <a:bodyPr wrap="square">
            <a:spAutoFit/>
          </a:bodyPr>
          <a:lstStyle/>
          <a:p>
            <a:r>
              <a:rPr lang="ja-JP" altLang="en-US" sz="6000"/>
              <a:t>🙇‍♂️</a:t>
            </a:r>
          </a:p>
        </p:txBody>
      </p:sp>
      <p:pic>
        <p:nvPicPr>
          <p:cNvPr id="8" name="図 7">
            <a:extLst>
              <a:ext uri="{FF2B5EF4-FFF2-40B4-BE49-F238E27FC236}">
                <a16:creationId xmlns:a16="http://schemas.microsoft.com/office/drawing/2014/main" id="{077E6F60-4D9C-B447-8487-13291094DEE6}"/>
              </a:ext>
            </a:extLst>
          </p:cNvPr>
          <p:cNvPicPr>
            <a:picLocks noChangeAspect="1"/>
          </p:cNvPicPr>
          <p:nvPr/>
        </p:nvPicPr>
        <p:blipFill>
          <a:blip r:embed="rId2"/>
          <a:stretch>
            <a:fillRect/>
          </a:stretch>
        </p:blipFill>
        <p:spPr>
          <a:xfrm>
            <a:off x="6834712" y="27527"/>
            <a:ext cx="2268942" cy="667224"/>
          </a:xfrm>
          <a:prstGeom prst="rect">
            <a:avLst/>
          </a:prstGeom>
        </p:spPr>
      </p:pic>
      <p:sp>
        <p:nvSpPr>
          <p:cNvPr id="9" name="正方形/長方形 8">
            <a:extLst>
              <a:ext uri="{FF2B5EF4-FFF2-40B4-BE49-F238E27FC236}">
                <a16:creationId xmlns:a16="http://schemas.microsoft.com/office/drawing/2014/main" id="{D6C5F415-7413-B04C-9A3D-BDBB95F910E5}"/>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2F1EE246-E62F-EC4F-A0AF-A32709FD93BD}"/>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EE8964A8-458A-484C-B145-F226AA0E9C24}"/>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2" name="正方形/長方形 11">
            <a:extLst>
              <a:ext uri="{FF2B5EF4-FFF2-40B4-BE49-F238E27FC236}">
                <a16:creationId xmlns:a16="http://schemas.microsoft.com/office/drawing/2014/main" id="{38E5B8DF-BC1C-2140-8FF5-A044A2AB561E}"/>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12666339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DE39E5B0-FE92-8E4B-925C-C026BAC79054}"/>
              </a:ext>
            </a:extLst>
          </p:cNvPr>
          <p:cNvSpPr>
            <a:spLocks noGrp="1"/>
          </p:cNvSpPr>
          <p:nvPr>
            <p:ph idx="1"/>
          </p:nvPr>
        </p:nvSpPr>
        <p:spPr/>
        <p:txBody>
          <a:bodyPr/>
          <a:lstStyle/>
          <a:p>
            <a:r>
              <a:rPr lang="en-US" altLang="ja-JP" dirty="0"/>
              <a:t>UTAS </a:t>
            </a:r>
            <a:r>
              <a:rPr lang="ja-JP" altLang="en-US"/>
              <a:t>で，科目が削除されたり，開講曜限が変更されたりしても，</a:t>
            </a:r>
            <a:r>
              <a:rPr lang="en-US" altLang="ja-JP" dirty="0"/>
              <a:t>ITC-LMS </a:t>
            </a:r>
            <a:r>
              <a:rPr lang="ja-JP" altLang="en-US"/>
              <a:t>上の古い情報を反映したコースは消えません</a:t>
            </a:r>
            <a:endParaRPr lang="en-US" altLang="ja-JP" dirty="0"/>
          </a:p>
          <a:p>
            <a:pPr lvl="1"/>
            <a:r>
              <a:rPr lang="ja-JP" altLang="en-US"/>
              <a:t>既に使われているコースを消すと，設定情報や登録コンテンツも同時に消えるためです</a:t>
            </a:r>
          </a:p>
          <a:p>
            <a:endParaRPr kumimoji="1" lang="ja-JP" altLang="en-US"/>
          </a:p>
        </p:txBody>
      </p:sp>
      <p:sp>
        <p:nvSpPr>
          <p:cNvPr id="4" name="日付プレースホルダー 3">
            <a:extLst>
              <a:ext uri="{FF2B5EF4-FFF2-40B4-BE49-F238E27FC236}">
                <a16:creationId xmlns:a16="http://schemas.microsoft.com/office/drawing/2014/main" id="{818C63EB-5CD6-0148-821F-4AEE5748CCC3}"/>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274D60EF-96B1-B64F-8C7A-E0E3D612CBB1}"/>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B45254A4-2AD4-9B4B-BAC5-03F422994E1F}"/>
              </a:ext>
            </a:extLst>
          </p:cNvPr>
          <p:cNvSpPr>
            <a:spLocks noGrp="1"/>
          </p:cNvSpPr>
          <p:nvPr>
            <p:ph type="sldNum" sz="quarter" idx="12"/>
          </p:nvPr>
        </p:nvSpPr>
        <p:spPr/>
        <p:txBody>
          <a:bodyPr/>
          <a:lstStyle/>
          <a:p>
            <a:fld id="{EDF77D8D-9987-453A-9A05-EB91CA595C68}" type="slidenum">
              <a:rPr kumimoji="1" lang="ja-JP" altLang="en-US" smtClean="0"/>
              <a:pPr/>
              <a:t>42</a:t>
            </a:fld>
            <a:endParaRPr kumimoji="1" lang="ja-JP" altLang="en-US"/>
          </a:p>
        </p:txBody>
      </p:sp>
      <p:sp>
        <p:nvSpPr>
          <p:cNvPr id="7" name="正方形/長方形 6">
            <a:extLst>
              <a:ext uri="{FF2B5EF4-FFF2-40B4-BE49-F238E27FC236}">
                <a16:creationId xmlns:a16="http://schemas.microsoft.com/office/drawing/2014/main" id="{2DC21222-37CC-BA4E-80B3-C2069BDA5AAA}"/>
              </a:ext>
            </a:extLst>
          </p:cNvPr>
          <p:cNvSpPr/>
          <p:nvPr/>
        </p:nvSpPr>
        <p:spPr>
          <a:xfrm>
            <a:off x="-7070" y="2419329"/>
            <a:ext cx="928539" cy="1015598"/>
          </a:xfrm>
          <a:prstGeom prst="rect">
            <a:avLst/>
          </a:prstGeom>
        </p:spPr>
        <p:txBody>
          <a:bodyPr wrap="square">
            <a:spAutoFit/>
          </a:bodyPr>
          <a:lstStyle/>
          <a:p>
            <a:r>
              <a:rPr lang="ja-JP" altLang="en-US" sz="6000"/>
              <a:t>🙇‍♂️</a:t>
            </a:r>
          </a:p>
        </p:txBody>
      </p:sp>
      <p:pic>
        <p:nvPicPr>
          <p:cNvPr id="8" name="図 7">
            <a:extLst>
              <a:ext uri="{FF2B5EF4-FFF2-40B4-BE49-F238E27FC236}">
                <a16:creationId xmlns:a16="http://schemas.microsoft.com/office/drawing/2014/main" id="{6F7770A3-87E4-2447-99F4-46C39674CED7}"/>
              </a:ext>
            </a:extLst>
          </p:cNvPr>
          <p:cNvPicPr>
            <a:picLocks noChangeAspect="1"/>
          </p:cNvPicPr>
          <p:nvPr/>
        </p:nvPicPr>
        <p:blipFill>
          <a:blip r:embed="rId2"/>
          <a:stretch>
            <a:fillRect/>
          </a:stretch>
        </p:blipFill>
        <p:spPr>
          <a:xfrm>
            <a:off x="6834712" y="27527"/>
            <a:ext cx="2268942" cy="667224"/>
          </a:xfrm>
          <a:prstGeom prst="rect">
            <a:avLst/>
          </a:prstGeom>
        </p:spPr>
      </p:pic>
      <p:sp>
        <p:nvSpPr>
          <p:cNvPr id="9" name="正方形/長方形 8">
            <a:extLst>
              <a:ext uri="{FF2B5EF4-FFF2-40B4-BE49-F238E27FC236}">
                <a16:creationId xmlns:a16="http://schemas.microsoft.com/office/drawing/2014/main" id="{205D6E81-B9EA-5A47-B9E2-59C25F201E60}"/>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8E9A15FC-B094-F34D-8671-15F69534BA67}"/>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3F88087C-7FA7-C949-A0F5-79F0132F9C63}"/>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2" name="正方形/長方形 11">
            <a:extLst>
              <a:ext uri="{FF2B5EF4-FFF2-40B4-BE49-F238E27FC236}">
                <a16:creationId xmlns:a16="http://schemas.microsoft.com/office/drawing/2014/main" id="{3557FB04-671B-D04B-BE24-3F9206058452}"/>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3A91A5C1-7762-6444-A908-6F8B2A456D73}"/>
              </a:ext>
            </a:extLst>
          </p:cNvPr>
          <p:cNvSpPr>
            <a:spLocks noGrp="1"/>
          </p:cNvSpPr>
          <p:nvPr>
            <p:ph type="title"/>
          </p:nvPr>
        </p:nvSpPr>
        <p:spPr/>
        <p:txBody>
          <a:bodyPr/>
          <a:lstStyle/>
          <a:p>
            <a:r>
              <a:rPr lang="en-US" altLang="ja-JP" dirty="0"/>
              <a:t>UTAS </a:t>
            </a:r>
            <a:r>
              <a:rPr lang="ja-JP" altLang="en-US"/>
              <a:t>の古い科目情報</a:t>
            </a:r>
            <a:endParaRPr kumimoji="1" lang="ja-JP" altLang="en-US"/>
          </a:p>
        </p:txBody>
      </p:sp>
    </p:spTree>
    <p:extLst>
      <p:ext uri="{BB962C8B-B14F-4D97-AF65-F5344CB8AC3E}">
        <p14:creationId xmlns:p14="http://schemas.microsoft.com/office/powerpoint/2010/main" val="17902758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73065D90-331F-A040-AEF2-24B481B207D6}"/>
              </a:ext>
            </a:extLst>
          </p:cNvPr>
          <p:cNvSpPr>
            <a:spLocks noGrp="1"/>
          </p:cNvSpPr>
          <p:nvPr>
            <p:ph idx="1"/>
          </p:nvPr>
        </p:nvSpPr>
        <p:spPr/>
        <p:txBody>
          <a:bodyPr/>
          <a:lstStyle/>
          <a:p>
            <a:r>
              <a:rPr kumimoji="1" lang="ja-JP" altLang="en-US"/>
              <a:t>複数のコースで同じ教材や課題を使う場合，コースをグルーピングしておくと，</a:t>
            </a:r>
            <a:r>
              <a:rPr kumimoji="1" lang="en-US" altLang="ja-JP" dirty="0"/>
              <a:t>1</a:t>
            </a:r>
            <a:r>
              <a:rPr kumimoji="1" lang="ja-JP" altLang="en-US"/>
              <a:t>回の操作で全コースに同じコンテンツを登録できます</a:t>
            </a:r>
            <a:endParaRPr lang="en-US" altLang="ja-JP" dirty="0"/>
          </a:p>
          <a:p>
            <a:pPr lvl="1"/>
            <a:r>
              <a:rPr kumimoji="1" lang="en-US" altLang="ja-JP" dirty="0"/>
              <a:t>UTAS</a:t>
            </a:r>
            <a:r>
              <a:rPr kumimoji="1" lang="ja-JP" altLang="en-US"/>
              <a:t>で複数看板科目として登録されていると，</a:t>
            </a:r>
            <a:r>
              <a:rPr kumimoji="1" lang="en-US" altLang="ja-JP" dirty="0"/>
              <a:t>ITC-LMS </a:t>
            </a:r>
            <a:r>
              <a:rPr kumimoji="1" lang="ja-JP" altLang="en-US"/>
              <a:t>で自動的にグルーピングが行われます</a:t>
            </a:r>
            <a:endParaRPr kumimoji="1" lang="en-US" altLang="ja-JP" dirty="0"/>
          </a:p>
          <a:p>
            <a:pPr lvl="1"/>
            <a:r>
              <a:rPr lang="ja-JP" altLang="en-US"/>
              <a:t>それ以外の場合，手動でグルーピングを行うこともできます</a:t>
            </a:r>
            <a:endParaRPr lang="en-US" altLang="ja-JP" dirty="0"/>
          </a:p>
          <a:p>
            <a:pPr lvl="1"/>
            <a:r>
              <a:rPr kumimoji="1" lang="ja-JP" altLang="en-US"/>
              <a:t>ただし，履修生の重複があったり，複数コースに既に教材，課題などが登録されていると，グルーピングはできません</a:t>
            </a:r>
            <a:r>
              <a:rPr kumimoji="1" lang="en-US" altLang="ja-JP" dirty="0"/>
              <a:t> </a:t>
            </a:r>
          </a:p>
        </p:txBody>
      </p:sp>
      <p:sp>
        <p:nvSpPr>
          <p:cNvPr id="4" name="日付プレースホルダー 3">
            <a:extLst>
              <a:ext uri="{FF2B5EF4-FFF2-40B4-BE49-F238E27FC236}">
                <a16:creationId xmlns:a16="http://schemas.microsoft.com/office/drawing/2014/main" id="{312A3B24-6FB9-5946-947F-5E02E86F51C6}"/>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0D4871EF-1F24-0C44-AD6D-B08B21F8ED82}"/>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86BF23EC-3F49-5540-A70A-B43A7B3BDB6C}"/>
              </a:ext>
            </a:extLst>
          </p:cNvPr>
          <p:cNvSpPr>
            <a:spLocks noGrp="1"/>
          </p:cNvSpPr>
          <p:nvPr>
            <p:ph type="sldNum" sz="quarter" idx="12"/>
          </p:nvPr>
        </p:nvSpPr>
        <p:spPr/>
        <p:txBody>
          <a:bodyPr/>
          <a:lstStyle/>
          <a:p>
            <a:fld id="{EDF77D8D-9987-453A-9A05-EB91CA595C68}" type="slidenum">
              <a:rPr kumimoji="1" lang="ja-JP" altLang="en-US" smtClean="0"/>
              <a:pPr/>
              <a:t>43</a:t>
            </a:fld>
            <a:endParaRPr kumimoji="1" lang="ja-JP" altLang="en-US"/>
          </a:p>
        </p:txBody>
      </p:sp>
      <p:sp>
        <p:nvSpPr>
          <p:cNvPr id="7" name="正方形/長方形 6">
            <a:extLst>
              <a:ext uri="{FF2B5EF4-FFF2-40B4-BE49-F238E27FC236}">
                <a16:creationId xmlns:a16="http://schemas.microsoft.com/office/drawing/2014/main" id="{DDF0D955-8F69-984F-9DC7-7F05B612FC32}"/>
              </a:ext>
            </a:extLst>
          </p:cNvPr>
          <p:cNvSpPr/>
          <p:nvPr/>
        </p:nvSpPr>
        <p:spPr>
          <a:xfrm>
            <a:off x="251520" y="4667847"/>
            <a:ext cx="928539" cy="1015598"/>
          </a:xfrm>
          <a:prstGeom prst="rect">
            <a:avLst/>
          </a:prstGeom>
        </p:spPr>
        <p:txBody>
          <a:bodyPr wrap="square">
            <a:spAutoFit/>
          </a:bodyPr>
          <a:lstStyle/>
          <a:p>
            <a:r>
              <a:rPr lang="ja-JP" altLang="en-US" sz="6000"/>
              <a:t>🙇‍♂️</a:t>
            </a:r>
          </a:p>
        </p:txBody>
      </p:sp>
      <p:pic>
        <p:nvPicPr>
          <p:cNvPr id="8" name="図 7">
            <a:extLst>
              <a:ext uri="{FF2B5EF4-FFF2-40B4-BE49-F238E27FC236}">
                <a16:creationId xmlns:a16="http://schemas.microsoft.com/office/drawing/2014/main" id="{C4C59D40-302A-BE4B-B0E8-148D9FA6DFF7}"/>
              </a:ext>
            </a:extLst>
          </p:cNvPr>
          <p:cNvPicPr>
            <a:picLocks noChangeAspect="1"/>
          </p:cNvPicPr>
          <p:nvPr/>
        </p:nvPicPr>
        <p:blipFill>
          <a:blip r:embed="rId2"/>
          <a:stretch>
            <a:fillRect/>
          </a:stretch>
        </p:blipFill>
        <p:spPr>
          <a:xfrm>
            <a:off x="6834712" y="27527"/>
            <a:ext cx="2268942" cy="667224"/>
          </a:xfrm>
          <a:prstGeom prst="rect">
            <a:avLst/>
          </a:prstGeom>
        </p:spPr>
      </p:pic>
      <p:sp>
        <p:nvSpPr>
          <p:cNvPr id="9" name="正方形/長方形 8">
            <a:extLst>
              <a:ext uri="{FF2B5EF4-FFF2-40B4-BE49-F238E27FC236}">
                <a16:creationId xmlns:a16="http://schemas.microsoft.com/office/drawing/2014/main" id="{82F091A7-682F-804D-8048-EACD71C8A0C5}"/>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45DE1813-DF3D-A244-BF68-5FD7992E165F}"/>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EB4686B1-5FA5-9E46-B143-2843C1DCC35D}"/>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2" name="正方形/長方形 11">
            <a:extLst>
              <a:ext uri="{FF2B5EF4-FFF2-40B4-BE49-F238E27FC236}">
                <a16:creationId xmlns:a16="http://schemas.microsoft.com/office/drawing/2014/main" id="{15C77B4F-DC52-9742-B581-6D8E75C99E16}"/>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2" name="タイトル 1">
            <a:extLst>
              <a:ext uri="{FF2B5EF4-FFF2-40B4-BE49-F238E27FC236}">
                <a16:creationId xmlns:a16="http://schemas.microsoft.com/office/drawing/2014/main" id="{EB4083C0-8554-BE43-AD82-FCD18448A455}"/>
              </a:ext>
            </a:extLst>
          </p:cNvPr>
          <p:cNvSpPr>
            <a:spLocks noGrp="1"/>
          </p:cNvSpPr>
          <p:nvPr>
            <p:ph type="title"/>
          </p:nvPr>
        </p:nvSpPr>
        <p:spPr/>
        <p:txBody>
          <a:bodyPr/>
          <a:lstStyle/>
          <a:p>
            <a:r>
              <a:rPr lang="ja-JP" altLang="en-US"/>
              <a:t>コースのグルーピング</a:t>
            </a:r>
            <a:endParaRPr kumimoji="1" lang="ja-JP" altLang="en-US"/>
          </a:p>
        </p:txBody>
      </p:sp>
    </p:spTree>
    <p:extLst>
      <p:ext uri="{BB962C8B-B14F-4D97-AF65-F5344CB8AC3E}">
        <p14:creationId xmlns:p14="http://schemas.microsoft.com/office/powerpoint/2010/main" val="32065254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C1C1DD-2A8F-5B4A-80B2-269CC901A93E}"/>
              </a:ext>
            </a:extLst>
          </p:cNvPr>
          <p:cNvSpPr>
            <a:spLocks noGrp="1"/>
          </p:cNvSpPr>
          <p:nvPr>
            <p:ph type="title"/>
          </p:nvPr>
        </p:nvSpPr>
        <p:spPr/>
        <p:txBody>
          <a:bodyPr/>
          <a:lstStyle/>
          <a:p>
            <a:r>
              <a:rPr lang="ja-JP" altLang="en-US"/>
              <a:t>テストの自動採点</a:t>
            </a:r>
            <a:endParaRPr kumimoji="1" lang="ja-JP" altLang="en-US"/>
          </a:p>
        </p:txBody>
      </p:sp>
      <p:sp>
        <p:nvSpPr>
          <p:cNvPr id="3" name="コンテンツ プレースホルダー 2">
            <a:extLst>
              <a:ext uri="{FF2B5EF4-FFF2-40B4-BE49-F238E27FC236}">
                <a16:creationId xmlns:a16="http://schemas.microsoft.com/office/drawing/2014/main" id="{F965516D-BF2B-3745-89D7-5D030B570C7C}"/>
              </a:ext>
            </a:extLst>
          </p:cNvPr>
          <p:cNvSpPr>
            <a:spLocks noGrp="1"/>
          </p:cNvSpPr>
          <p:nvPr>
            <p:ph idx="1"/>
          </p:nvPr>
        </p:nvSpPr>
        <p:spPr/>
        <p:txBody>
          <a:bodyPr/>
          <a:lstStyle/>
          <a:p>
            <a:r>
              <a:rPr lang="ja-JP" altLang="en-US"/>
              <a:t>選択式・穴埋め式のテストは自動採点可能です</a:t>
            </a:r>
            <a:endParaRPr lang="en-US" altLang="ja-JP" dirty="0"/>
          </a:p>
          <a:p>
            <a:pPr lvl="1"/>
            <a:r>
              <a:rPr lang="ja-JP" altLang="en-US"/>
              <a:t>ただし，穴埋め式の自動採点は，余計な空白文字が</a:t>
            </a:r>
            <a:r>
              <a:rPr lang="en-US" altLang="ja-JP" dirty="0"/>
              <a:t>1</a:t>
            </a:r>
            <a:r>
              <a:rPr lang="ja-JP" altLang="en-US"/>
              <a:t>個あるだけで不正解になります</a:t>
            </a:r>
            <a:endParaRPr lang="en-US" altLang="ja-JP" dirty="0"/>
          </a:p>
          <a:p>
            <a:pPr lvl="1"/>
            <a:r>
              <a:rPr lang="ja-JP" altLang="en-US"/>
              <a:t>手動での訂正は，</a:t>
            </a:r>
            <a:r>
              <a:rPr lang="en-US" altLang="ja-JP" dirty="0"/>
              <a:t>GUI</a:t>
            </a:r>
            <a:r>
              <a:rPr lang="ja-JP" altLang="en-US"/>
              <a:t>でも，</a:t>
            </a:r>
            <a:r>
              <a:rPr lang="en-US" altLang="ja-JP" dirty="0"/>
              <a:t>Excel</a:t>
            </a:r>
            <a:r>
              <a:rPr lang="ja-JP" altLang="en-US"/>
              <a:t>ファイルのダウンロード＆アップロードでも可能です</a:t>
            </a:r>
            <a:endParaRPr lang="en-US" altLang="ja-JP" dirty="0"/>
          </a:p>
          <a:p>
            <a:endParaRPr kumimoji="1" lang="ja-JP" altLang="en-US"/>
          </a:p>
        </p:txBody>
      </p:sp>
      <p:sp>
        <p:nvSpPr>
          <p:cNvPr id="4" name="日付プレースホルダー 3">
            <a:extLst>
              <a:ext uri="{FF2B5EF4-FFF2-40B4-BE49-F238E27FC236}">
                <a16:creationId xmlns:a16="http://schemas.microsoft.com/office/drawing/2014/main" id="{1B8C3428-C8A7-844A-AD8D-2B931D57E918}"/>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2D8F72E6-D096-0F46-9B17-E288C392E071}"/>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E6AC9889-2306-1E41-B6F6-B6400188FC2A}"/>
              </a:ext>
            </a:extLst>
          </p:cNvPr>
          <p:cNvSpPr>
            <a:spLocks noGrp="1"/>
          </p:cNvSpPr>
          <p:nvPr>
            <p:ph type="sldNum" sz="quarter" idx="12"/>
          </p:nvPr>
        </p:nvSpPr>
        <p:spPr/>
        <p:txBody>
          <a:bodyPr/>
          <a:lstStyle/>
          <a:p>
            <a:fld id="{EDF77D8D-9987-453A-9A05-EB91CA595C68}" type="slidenum">
              <a:rPr kumimoji="1" lang="ja-JP" altLang="en-US" smtClean="0"/>
              <a:pPr/>
              <a:t>44</a:t>
            </a:fld>
            <a:endParaRPr kumimoji="1" lang="ja-JP" altLang="en-US"/>
          </a:p>
        </p:txBody>
      </p:sp>
      <p:sp>
        <p:nvSpPr>
          <p:cNvPr id="7" name="正方形/長方形 6">
            <a:extLst>
              <a:ext uri="{FF2B5EF4-FFF2-40B4-BE49-F238E27FC236}">
                <a16:creationId xmlns:a16="http://schemas.microsoft.com/office/drawing/2014/main" id="{EE033E49-D11A-B94D-A3B8-0C778945A128}"/>
              </a:ext>
            </a:extLst>
          </p:cNvPr>
          <p:cNvSpPr/>
          <p:nvPr/>
        </p:nvSpPr>
        <p:spPr>
          <a:xfrm>
            <a:off x="179512" y="2060848"/>
            <a:ext cx="928539" cy="1015598"/>
          </a:xfrm>
          <a:prstGeom prst="rect">
            <a:avLst/>
          </a:prstGeom>
        </p:spPr>
        <p:txBody>
          <a:bodyPr wrap="square">
            <a:spAutoFit/>
          </a:bodyPr>
          <a:lstStyle/>
          <a:p>
            <a:r>
              <a:rPr lang="ja-JP" altLang="en-US" sz="6000"/>
              <a:t>🙇‍♂️</a:t>
            </a:r>
          </a:p>
        </p:txBody>
      </p:sp>
      <p:pic>
        <p:nvPicPr>
          <p:cNvPr id="8" name="図 7" descr="グラフィカル ユーザー インターフェイス, テキスト, アプリケーション&#10;&#10;自動的に生成された説明">
            <a:extLst>
              <a:ext uri="{FF2B5EF4-FFF2-40B4-BE49-F238E27FC236}">
                <a16:creationId xmlns:a16="http://schemas.microsoft.com/office/drawing/2014/main" id="{3273E8F1-B86B-4C4E-8A19-FC43DAA789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7864" y="3802011"/>
            <a:ext cx="4701540" cy="2575560"/>
          </a:xfrm>
          <a:prstGeom prst="rect">
            <a:avLst/>
          </a:prstGeom>
        </p:spPr>
      </p:pic>
      <p:sp>
        <p:nvSpPr>
          <p:cNvPr id="9" name="正方形/長方形 8">
            <a:extLst>
              <a:ext uri="{FF2B5EF4-FFF2-40B4-BE49-F238E27FC236}">
                <a16:creationId xmlns:a16="http://schemas.microsoft.com/office/drawing/2014/main" id="{F1F475B1-FEF9-A245-B867-28DABA6A2F8F}"/>
              </a:ext>
            </a:extLst>
          </p:cNvPr>
          <p:cNvSpPr/>
          <p:nvPr/>
        </p:nvSpPr>
        <p:spPr>
          <a:xfrm>
            <a:off x="3347864" y="5357826"/>
            <a:ext cx="4701540" cy="30582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図 9">
            <a:extLst>
              <a:ext uri="{FF2B5EF4-FFF2-40B4-BE49-F238E27FC236}">
                <a16:creationId xmlns:a16="http://schemas.microsoft.com/office/drawing/2014/main" id="{F9DB2021-3AE4-F742-8D8C-E28CFCCB8CCC}"/>
              </a:ext>
            </a:extLst>
          </p:cNvPr>
          <p:cNvPicPr>
            <a:picLocks noChangeAspect="1"/>
          </p:cNvPicPr>
          <p:nvPr/>
        </p:nvPicPr>
        <p:blipFill>
          <a:blip r:embed="rId3"/>
          <a:stretch>
            <a:fillRect/>
          </a:stretch>
        </p:blipFill>
        <p:spPr>
          <a:xfrm>
            <a:off x="6834712" y="27527"/>
            <a:ext cx="2268942" cy="667224"/>
          </a:xfrm>
          <a:prstGeom prst="rect">
            <a:avLst/>
          </a:prstGeom>
        </p:spPr>
      </p:pic>
      <p:sp>
        <p:nvSpPr>
          <p:cNvPr id="11" name="正方形/長方形 10">
            <a:extLst>
              <a:ext uri="{FF2B5EF4-FFF2-40B4-BE49-F238E27FC236}">
                <a16:creationId xmlns:a16="http://schemas.microsoft.com/office/drawing/2014/main" id="{18A35B58-1C01-A847-94C0-8F1A5B457455}"/>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2" name="正方形/長方形 11">
            <a:extLst>
              <a:ext uri="{FF2B5EF4-FFF2-40B4-BE49-F238E27FC236}">
                <a16:creationId xmlns:a16="http://schemas.microsoft.com/office/drawing/2014/main" id="{A1ABED06-DF3D-FB47-AD99-00BA29FC3DC6}"/>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3" name="正方形/長方形 12">
            <a:extLst>
              <a:ext uri="{FF2B5EF4-FFF2-40B4-BE49-F238E27FC236}">
                <a16:creationId xmlns:a16="http://schemas.microsoft.com/office/drawing/2014/main" id="{53C140AF-1310-0041-89C0-FF0072182566}"/>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4" name="正方形/長方形 13">
            <a:extLst>
              <a:ext uri="{FF2B5EF4-FFF2-40B4-BE49-F238E27FC236}">
                <a16:creationId xmlns:a16="http://schemas.microsoft.com/office/drawing/2014/main" id="{0E1B3EE3-9B42-B44F-ADF9-BFDFEBFD66D9}"/>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30038408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5AF0CC-91CE-804A-A7A6-9D089988FFC9}"/>
              </a:ext>
            </a:extLst>
          </p:cNvPr>
          <p:cNvSpPr>
            <a:spLocks noGrp="1"/>
          </p:cNvSpPr>
          <p:nvPr>
            <p:ph type="title"/>
          </p:nvPr>
        </p:nvSpPr>
        <p:spPr/>
        <p:txBody>
          <a:bodyPr/>
          <a:lstStyle/>
          <a:p>
            <a:r>
              <a:rPr lang="ja-JP" altLang="en-US"/>
              <a:t>おわりに</a:t>
            </a:r>
            <a:endParaRPr kumimoji="1" lang="ja-JP" altLang="en-US"/>
          </a:p>
        </p:txBody>
      </p:sp>
      <p:sp>
        <p:nvSpPr>
          <p:cNvPr id="3" name="コンテンツ プレースホルダー 2">
            <a:extLst>
              <a:ext uri="{FF2B5EF4-FFF2-40B4-BE49-F238E27FC236}">
                <a16:creationId xmlns:a16="http://schemas.microsoft.com/office/drawing/2014/main" id="{AAABC4B6-F1B2-F042-9E87-7DDFBEEF3497}"/>
              </a:ext>
            </a:extLst>
          </p:cNvPr>
          <p:cNvSpPr>
            <a:spLocks noGrp="1"/>
          </p:cNvSpPr>
          <p:nvPr>
            <p:ph idx="1"/>
          </p:nvPr>
        </p:nvSpPr>
        <p:spPr/>
        <p:txBody>
          <a:bodyPr/>
          <a:lstStyle/>
          <a:p>
            <a:r>
              <a:rPr kumimoji="1" lang="en-US" altLang="ja-JP" dirty="0"/>
              <a:t>2020</a:t>
            </a:r>
            <a:r>
              <a:rPr kumimoji="1" lang="ja-JP" altLang="en-US"/>
              <a:t>年度の授業の完全オンライン化により，ここで紹介したシステムが多用されるようになりました</a:t>
            </a:r>
            <a:endParaRPr kumimoji="1" lang="en-US" altLang="ja-JP" dirty="0"/>
          </a:p>
          <a:p>
            <a:r>
              <a:rPr lang="en-US" altLang="ja-JP" dirty="0"/>
              <a:t>2022</a:t>
            </a:r>
            <a:r>
              <a:rPr lang="ja-JP" altLang="en-US"/>
              <a:t>年度は対面の比率が増えそうですが，たとえば，以下のような利用方法は今後も意義があると思われます</a:t>
            </a:r>
            <a:endParaRPr lang="en-US" altLang="ja-JP" dirty="0"/>
          </a:p>
          <a:p>
            <a:pPr lvl="1"/>
            <a:r>
              <a:rPr lang="ja-JP" altLang="en-US"/>
              <a:t>予習・復習用のオンデマンドビデオ教材を</a:t>
            </a:r>
            <a:r>
              <a:rPr lang="en-US" altLang="ja-JP" dirty="0"/>
              <a:t> Zoom </a:t>
            </a:r>
            <a:r>
              <a:rPr lang="ja-JP" altLang="en-US"/>
              <a:t>で作成する</a:t>
            </a:r>
            <a:endParaRPr lang="en-US" altLang="ja-JP" dirty="0"/>
          </a:p>
          <a:p>
            <a:pPr lvl="1"/>
            <a:r>
              <a:rPr kumimoji="1" lang="ja-JP" altLang="en-US"/>
              <a:t>教材配布や課題提出を</a:t>
            </a:r>
            <a:r>
              <a:rPr kumimoji="1" lang="en-US" altLang="ja-JP" dirty="0"/>
              <a:t> ITC-LMS </a:t>
            </a:r>
            <a:r>
              <a:rPr kumimoji="1" lang="ja-JP" altLang="en-US"/>
              <a:t>で行う</a:t>
            </a:r>
            <a:endParaRPr kumimoji="1" lang="en-US" altLang="ja-JP" dirty="0"/>
          </a:p>
          <a:p>
            <a:pPr lvl="1"/>
            <a:r>
              <a:rPr lang="ja-JP" altLang="en-US"/>
              <a:t>授業時間中に小テストを</a:t>
            </a:r>
            <a:r>
              <a:rPr lang="en-US" altLang="ja-JP" dirty="0"/>
              <a:t> ITC-LMS </a:t>
            </a:r>
            <a:r>
              <a:rPr lang="ja-JP" altLang="en-US"/>
              <a:t>で行う</a:t>
            </a:r>
            <a:endParaRPr kumimoji="1" lang="ja-JP" altLang="en-US"/>
          </a:p>
        </p:txBody>
      </p:sp>
      <p:sp>
        <p:nvSpPr>
          <p:cNvPr id="4" name="日付プレースホルダー 3">
            <a:extLst>
              <a:ext uri="{FF2B5EF4-FFF2-40B4-BE49-F238E27FC236}">
                <a16:creationId xmlns:a16="http://schemas.microsoft.com/office/drawing/2014/main" id="{45F4005A-6B52-B443-9841-B307059E9EA8}"/>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9ED8BA90-2CEF-0844-878E-347113B91AA9}"/>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33361A27-F51C-2145-8E78-91B5486BE2A8}"/>
              </a:ext>
            </a:extLst>
          </p:cNvPr>
          <p:cNvSpPr>
            <a:spLocks noGrp="1"/>
          </p:cNvSpPr>
          <p:nvPr>
            <p:ph type="sldNum" sz="quarter" idx="12"/>
          </p:nvPr>
        </p:nvSpPr>
        <p:spPr/>
        <p:txBody>
          <a:bodyPr/>
          <a:lstStyle/>
          <a:p>
            <a:fld id="{EDF77D8D-9987-453A-9A05-EB91CA595C68}" type="slidenum">
              <a:rPr kumimoji="1" lang="ja-JP" altLang="en-US" smtClean="0"/>
              <a:pPr/>
              <a:t>45</a:t>
            </a:fld>
            <a:endParaRPr kumimoji="1" lang="ja-JP" altLang="en-US"/>
          </a:p>
        </p:txBody>
      </p:sp>
      <p:pic>
        <p:nvPicPr>
          <p:cNvPr id="7" name="図 6">
            <a:extLst>
              <a:ext uri="{FF2B5EF4-FFF2-40B4-BE49-F238E27FC236}">
                <a16:creationId xmlns:a16="http://schemas.microsoft.com/office/drawing/2014/main" id="{6CAF9157-A3BE-D149-8330-E8017B91BC29}"/>
              </a:ext>
            </a:extLst>
          </p:cNvPr>
          <p:cNvPicPr>
            <a:picLocks noChangeAspect="1"/>
          </p:cNvPicPr>
          <p:nvPr/>
        </p:nvPicPr>
        <p:blipFill>
          <a:blip r:embed="rId2"/>
          <a:stretch>
            <a:fillRect/>
          </a:stretch>
        </p:blipFill>
        <p:spPr>
          <a:xfrm>
            <a:off x="6834712" y="27527"/>
            <a:ext cx="2268942" cy="667224"/>
          </a:xfrm>
          <a:prstGeom prst="rect">
            <a:avLst/>
          </a:prstGeom>
        </p:spPr>
      </p:pic>
      <p:sp>
        <p:nvSpPr>
          <p:cNvPr id="8" name="正方形/長方形 7">
            <a:extLst>
              <a:ext uri="{FF2B5EF4-FFF2-40B4-BE49-F238E27FC236}">
                <a16:creationId xmlns:a16="http://schemas.microsoft.com/office/drawing/2014/main" id="{87583B86-3114-7F45-9543-4EFB7C0A169D}"/>
              </a:ext>
            </a:extLst>
          </p:cNvPr>
          <p:cNvSpPr/>
          <p:nvPr/>
        </p:nvSpPr>
        <p:spPr>
          <a:xfrm>
            <a:off x="6840000" y="27527"/>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9" name="正方形/長方形 8">
            <a:extLst>
              <a:ext uri="{FF2B5EF4-FFF2-40B4-BE49-F238E27FC236}">
                <a16:creationId xmlns:a16="http://schemas.microsoft.com/office/drawing/2014/main" id="{78E696FE-A499-BF4F-A240-6C56283EEDCD}"/>
              </a:ext>
            </a:extLst>
          </p:cNvPr>
          <p:cNvSpPr/>
          <p:nvPr/>
        </p:nvSpPr>
        <p:spPr>
          <a:xfrm>
            <a:off x="6829466" y="541001"/>
            <a:ext cx="2279038" cy="153750"/>
          </a:xfrm>
          <a:prstGeom prst="rect">
            <a:avLst/>
          </a:prstGeom>
          <a:noFill/>
          <a:ln w="28575">
            <a:solidFill>
              <a:srgbClr val="FF0000">
                <a:alpha val="39632"/>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0" name="正方形/長方形 9">
            <a:extLst>
              <a:ext uri="{FF2B5EF4-FFF2-40B4-BE49-F238E27FC236}">
                <a16:creationId xmlns:a16="http://schemas.microsoft.com/office/drawing/2014/main" id="{81BBB017-CF24-B342-9809-E0A604C2C06D}"/>
              </a:ext>
            </a:extLst>
          </p:cNvPr>
          <p:cNvSpPr/>
          <p:nvPr/>
        </p:nvSpPr>
        <p:spPr>
          <a:xfrm>
            <a:off x="7228447" y="36800"/>
            <a:ext cx="360040" cy="44914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
        <p:nvSpPr>
          <p:cNvPr id="11" name="正方形/長方形 10">
            <a:extLst>
              <a:ext uri="{FF2B5EF4-FFF2-40B4-BE49-F238E27FC236}">
                <a16:creationId xmlns:a16="http://schemas.microsoft.com/office/drawing/2014/main" id="{8D627D36-8460-F04F-B4F1-6348FC6D6191}"/>
              </a:ext>
            </a:extLst>
          </p:cNvPr>
          <p:cNvSpPr/>
          <p:nvPr/>
        </p:nvSpPr>
        <p:spPr>
          <a:xfrm>
            <a:off x="8424000" y="36800"/>
            <a:ext cx="360040" cy="449145"/>
          </a:xfrm>
          <a:prstGeom prst="rect">
            <a:avLst/>
          </a:prstGeom>
          <a:noFill/>
          <a:ln w="28575">
            <a:solidFill>
              <a:srgbClr val="FF000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1211787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E9CFE4-2FBC-BB4B-8CE8-30F9C50E2769}"/>
              </a:ext>
            </a:extLst>
          </p:cNvPr>
          <p:cNvSpPr>
            <a:spLocks noGrp="1"/>
          </p:cNvSpPr>
          <p:nvPr>
            <p:ph type="title"/>
          </p:nvPr>
        </p:nvSpPr>
        <p:spPr/>
        <p:txBody>
          <a:bodyPr>
            <a:normAutofit/>
          </a:bodyPr>
          <a:lstStyle/>
          <a:p>
            <a:r>
              <a:rPr lang="ja-JP" altLang="en-US"/>
              <a:t>サポート窓口</a:t>
            </a:r>
            <a:endParaRPr kumimoji="1" lang="ja-JP" altLang="en-US"/>
          </a:p>
        </p:txBody>
      </p:sp>
      <p:sp>
        <p:nvSpPr>
          <p:cNvPr id="3" name="コンテンツ プレースホルダー 2">
            <a:extLst>
              <a:ext uri="{FF2B5EF4-FFF2-40B4-BE49-F238E27FC236}">
                <a16:creationId xmlns:a16="http://schemas.microsoft.com/office/drawing/2014/main" id="{CE5D6736-24C4-D949-B3A5-04FDC7087D89}"/>
              </a:ext>
            </a:extLst>
          </p:cNvPr>
          <p:cNvSpPr>
            <a:spLocks noGrp="1"/>
          </p:cNvSpPr>
          <p:nvPr>
            <p:ph idx="1"/>
          </p:nvPr>
        </p:nvSpPr>
        <p:spPr/>
        <p:txBody>
          <a:bodyPr/>
          <a:lstStyle/>
          <a:p>
            <a:r>
              <a:rPr lang="ja-JP" altLang="en-US"/>
              <a:t>サポート窓口には次のオプションがあります</a:t>
            </a:r>
            <a:endParaRPr lang="en-US" altLang="ja-JP" dirty="0"/>
          </a:p>
          <a:p>
            <a:pPr lvl="1"/>
            <a:r>
              <a:rPr lang="ja-JP" altLang="en-US"/>
              <a:t>チャット（ボット</a:t>
            </a:r>
            <a:r>
              <a:rPr lang="en-US" altLang="ja-JP" dirty="0"/>
              <a:t> or </a:t>
            </a:r>
            <a:r>
              <a:rPr lang="ja-JP" altLang="en-US"/>
              <a:t>人間のオペレータ）</a:t>
            </a:r>
            <a:endParaRPr lang="en-US" altLang="ja-JP" dirty="0"/>
          </a:p>
          <a:p>
            <a:pPr lvl="1"/>
            <a:r>
              <a:rPr lang="en-US" altLang="ja-JP" dirty="0"/>
              <a:t>Zoom </a:t>
            </a:r>
            <a:r>
              <a:rPr lang="ja-JP" altLang="en-US"/>
              <a:t>での相談</a:t>
            </a:r>
            <a:endParaRPr lang="en-US" altLang="ja-JP" dirty="0"/>
          </a:p>
          <a:p>
            <a:pPr lvl="1"/>
            <a:r>
              <a:rPr lang="en-US" altLang="ja-JP" dirty="0"/>
              <a:t>Google </a:t>
            </a:r>
            <a:r>
              <a:rPr lang="ja-JP" altLang="en-US"/>
              <a:t>フォームでの問い合わせ</a:t>
            </a:r>
          </a:p>
          <a:p>
            <a:endParaRPr kumimoji="1" lang="ja-JP" altLang="en-US"/>
          </a:p>
        </p:txBody>
      </p:sp>
      <p:sp>
        <p:nvSpPr>
          <p:cNvPr id="4" name="日付プレースホルダー 3">
            <a:extLst>
              <a:ext uri="{FF2B5EF4-FFF2-40B4-BE49-F238E27FC236}">
                <a16:creationId xmlns:a16="http://schemas.microsoft.com/office/drawing/2014/main" id="{1C797836-37E2-A34B-B26E-5AAA7C150641}"/>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617E666A-5279-8342-9125-BAAE65E3AEE3}"/>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87E54264-FAC6-564A-A093-F47F44F6E9DB}"/>
              </a:ext>
            </a:extLst>
          </p:cNvPr>
          <p:cNvSpPr>
            <a:spLocks noGrp="1"/>
          </p:cNvSpPr>
          <p:nvPr>
            <p:ph type="sldNum" sz="quarter" idx="12"/>
          </p:nvPr>
        </p:nvSpPr>
        <p:spPr/>
        <p:txBody>
          <a:bodyPr/>
          <a:lstStyle/>
          <a:p>
            <a:fld id="{EDF77D8D-9987-453A-9A05-EB91CA595C68}" type="slidenum">
              <a:rPr kumimoji="1" lang="ja-JP" altLang="en-US" smtClean="0"/>
              <a:pPr/>
              <a:t>5</a:t>
            </a:fld>
            <a:endParaRPr kumimoji="1" lang="ja-JP" altLang="en-US"/>
          </a:p>
        </p:txBody>
      </p:sp>
      <p:pic>
        <p:nvPicPr>
          <p:cNvPr id="7" name="図 6"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ACDDBE65-F75C-634E-B8BF-7DA10F7854E5}"/>
              </a:ext>
            </a:extLst>
          </p:cNvPr>
          <p:cNvPicPr>
            <a:picLocks noChangeAspect="1"/>
          </p:cNvPicPr>
          <p:nvPr/>
        </p:nvPicPr>
        <p:blipFill rotWithShape="1">
          <a:blip r:embed="rId2">
            <a:extLst>
              <a:ext uri="{28A0092B-C50C-407E-A947-70E740481C1C}">
                <a14:useLocalDpi xmlns:a14="http://schemas.microsoft.com/office/drawing/2010/main" val="0"/>
              </a:ext>
            </a:extLst>
          </a:blip>
          <a:srcRect l="61911" t="47249" r="3802" b="3934"/>
          <a:stretch/>
        </p:blipFill>
        <p:spPr>
          <a:xfrm>
            <a:off x="5902087" y="2608936"/>
            <a:ext cx="2023948" cy="2727894"/>
          </a:xfrm>
          <a:prstGeom prst="rect">
            <a:avLst/>
          </a:prstGeom>
        </p:spPr>
      </p:pic>
      <p:pic>
        <p:nvPicPr>
          <p:cNvPr id="8" name="図 7" descr="グラフィカル ユーザー インターフェイス, テキスト, アプリケーション&#10;&#10;自動的に生成された説明">
            <a:extLst>
              <a:ext uri="{FF2B5EF4-FFF2-40B4-BE49-F238E27FC236}">
                <a16:creationId xmlns:a16="http://schemas.microsoft.com/office/drawing/2014/main" id="{33E4B4E4-8FC5-884B-AA3A-F7CFACDF3CD6}"/>
              </a:ext>
            </a:extLst>
          </p:cNvPr>
          <p:cNvPicPr>
            <a:picLocks noChangeAspect="1"/>
          </p:cNvPicPr>
          <p:nvPr/>
        </p:nvPicPr>
        <p:blipFill rotWithShape="1">
          <a:blip r:embed="rId3">
            <a:extLst>
              <a:ext uri="{28A0092B-C50C-407E-A947-70E740481C1C}">
                <a14:useLocalDpi xmlns:a14="http://schemas.microsoft.com/office/drawing/2010/main" val="0"/>
              </a:ext>
            </a:extLst>
          </a:blip>
          <a:srcRect l="23632" t="13645" r="23587" b="38589"/>
          <a:stretch/>
        </p:blipFill>
        <p:spPr>
          <a:xfrm>
            <a:off x="1907704" y="3429000"/>
            <a:ext cx="3233618" cy="2775931"/>
          </a:xfrm>
          <a:prstGeom prst="rect">
            <a:avLst/>
          </a:prstGeom>
        </p:spPr>
      </p:pic>
    </p:spTree>
    <p:extLst>
      <p:ext uri="{BB962C8B-B14F-4D97-AF65-F5344CB8AC3E}">
        <p14:creationId xmlns:p14="http://schemas.microsoft.com/office/powerpoint/2010/main" val="3909751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D40F428-6BDA-D742-8F16-9F82660300B2}"/>
              </a:ext>
            </a:extLst>
          </p:cNvPr>
          <p:cNvSpPr>
            <a:spLocks noGrp="1"/>
          </p:cNvSpPr>
          <p:nvPr>
            <p:ph type="title"/>
          </p:nvPr>
        </p:nvSpPr>
        <p:spPr/>
        <p:txBody>
          <a:bodyPr>
            <a:normAutofit/>
          </a:bodyPr>
          <a:lstStyle/>
          <a:p>
            <a:r>
              <a:rPr lang="ja-JP" altLang="en-US"/>
              <a:t>授業関連の主な情報システム</a:t>
            </a:r>
            <a:endParaRPr kumimoji="1" lang="ja-JP" altLang="en-US"/>
          </a:p>
        </p:txBody>
      </p:sp>
      <p:sp>
        <p:nvSpPr>
          <p:cNvPr id="3" name="コンテンツ プレースホルダー 2">
            <a:extLst>
              <a:ext uri="{FF2B5EF4-FFF2-40B4-BE49-F238E27FC236}">
                <a16:creationId xmlns:a16="http://schemas.microsoft.com/office/drawing/2014/main" id="{9A1A58AF-3AC3-344B-92F6-3D51C120EEA6}"/>
              </a:ext>
            </a:extLst>
          </p:cNvPr>
          <p:cNvSpPr>
            <a:spLocks noGrp="1"/>
          </p:cNvSpPr>
          <p:nvPr>
            <p:ph idx="1"/>
          </p:nvPr>
        </p:nvSpPr>
        <p:spPr/>
        <p:txBody>
          <a:bodyPr/>
          <a:lstStyle/>
          <a:p>
            <a:r>
              <a:rPr lang="en-US" altLang="ja-JP" dirty="0"/>
              <a:t>Google </a:t>
            </a:r>
            <a:r>
              <a:rPr lang="ja-JP" altLang="en-US"/>
              <a:t>以外は</a:t>
            </a:r>
            <a:r>
              <a:rPr lang="en-US" altLang="ja-JP" dirty="0"/>
              <a:t> </a:t>
            </a:r>
            <a:r>
              <a:rPr lang="en-US" altLang="ja-JP" dirty="0" err="1">
                <a:solidFill>
                  <a:srgbClr val="00B050"/>
                </a:solidFill>
              </a:rPr>
              <a:t>UTokyo</a:t>
            </a:r>
            <a:r>
              <a:rPr lang="en-US" altLang="ja-JP" dirty="0">
                <a:solidFill>
                  <a:srgbClr val="00B050"/>
                </a:solidFill>
              </a:rPr>
              <a:t> Account </a:t>
            </a:r>
            <a:r>
              <a:rPr lang="ja-JP" altLang="en-US">
                <a:solidFill>
                  <a:srgbClr val="00B050"/>
                </a:solidFill>
              </a:rPr>
              <a:t>だけで使えます</a:t>
            </a:r>
            <a:endParaRPr lang="en-US" altLang="ja-JP" dirty="0">
              <a:solidFill>
                <a:srgbClr val="00B050"/>
              </a:solidFill>
            </a:endParaRPr>
          </a:p>
          <a:p>
            <a:pPr marL="0" indent="0">
              <a:buNone/>
            </a:pPr>
            <a:endParaRPr lang="ja-JP" altLang="en-US" dirty="0"/>
          </a:p>
        </p:txBody>
      </p:sp>
      <p:sp>
        <p:nvSpPr>
          <p:cNvPr id="4" name="日付プレースホルダー 3">
            <a:extLst>
              <a:ext uri="{FF2B5EF4-FFF2-40B4-BE49-F238E27FC236}">
                <a16:creationId xmlns:a16="http://schemas.microsoft.com/office/drawing/2014/main" id="{16D6A324-D2B1-3740-A036-8DCE5E824119}"/>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2332FE4C-4F50-7E4D-8115-472D44D9A993}"/>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393ABAEE-E9C4-C849-B74F-566992F79189}"/>
              </a:ext>
            </a:extLst>
          </p:cNvPr>
          <p:cNvSpPr>
            <a:spLocks noGrp="1"/>
          </p:cNvSpPr>
          <p:nvPr>
            <p:ph type="sldNum" sz="quarter" idx="12"/>
          </p:nvPr>
        </p:nvSpPr>
        <p:spPr/>
        <p:txBody>
          <a:bodyPr/>
          <a:lstStyle/>
          <a:p>
            <a:fld id="{EDF77D8D-9987-453A-9A05-EB91CA595C68}" type="slidenum">
              <a:rPr kumimoji="1" lang="ja-JP" altLang="en-US" smtClean="0"/>
              <a:pPr/>
              <a:t>6</a:t>
            </a:fld>
            <a:endParaRPr kumimoji="1" lang="ja-JP" altLang="en-US"/>
          </a:p>
        </p:txBody>
      </p:sp>
      <p:grpSp>
        <p:nvGrpSpPr>
          <p:cNvPr id="7" name="グループ化 39">
            <a:extLst>
              <a:ext uri="{FF2B5EF4-FFF2-40B4-BE49-F238E27FC236}">
                <a16:creationId xmlns:a16="http://schemas.microsoft.com/office/drawing/2014/main" id="{B4D7E622-3CCD-C647-99FC-8F80068B70E9}"/>
              </a:ext>
            </a:extLst>
          </p:cNvPr>
          <p:cNvGrpSpPr/>
          <p:nvPr/>
        </p:nvGrpSpPr>
        <p:grpSpPr>
          <a:xfrm>
            <a:off x="1173765" y="4104083"/>
            <a:ext cx="7286315" cy="2133229"/>
            <a:chOff x="179512" y="3599999"/>
            <a:chExt cx="8856984" cy="3141369"/>
          </a:xfrm>
        </p:grpSpPr>
        <p:sp>
          <p:nvSpPr>
            <p:cNvPr id="8" name="正方形/長方形 4">
              <a:extLst>
                <a:ext uri="{FF2B5EF4-FFF2-40B4-BE49-F238E27FC236}">
                  <a16:creationId xmlns:a16="http://schemas.microsoft.com/office/drawing/2014/main" id="{EBC475E6-AF79-DC45-8F68-164966A91287}"/>
                </a:ext>
              </a:extLst>
            </p:cNvPr>
            <p:cNvSpPr/>
            <p:nvPr/>
          </p:nvSpPr>
          <p:spPr>
            <a:xfrm>
              <a:off x="179512" y="6118225"/>
              <a:ext cx="8856984" cy="623143"/>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2"/>
                </a:rPr>
                <a:t>UTokyo Account</a:t>
              </a:r>
              <a:endParaRPr kumimoji="1" lang="ja-JP" altLang="en-US" sz="1200" dirty="0">
                <a:solidFill>
                  <a:schemeClr val="tx1"/>
                </a:solidFill>
                <a:latin typeface="Meiryo UI" panose="020B0604030504040204" pitchFamily="50" charset="-128"/>
                <a:ea typeface="Meiryo UI" panose="020B0604030504040204" pitchFamily="50" charset="-128"/>
              </a:endParaRPr>
            </a:p>
          </p:txBody>
        </p:sp>
        <p:sp>
          <p:nvSpPr>
            <p:cNvPr id="9" name="正方形/長方形 5">
              <a:extLst>
                <a:ext uri="{FF2B5EF4-FFF2-40B4-BE49-F238E27FC236}">
                  <a16:creationId xmlns:a16="http://schemas.microsoft.com/office/drawing/2014/main" id="{4450F8C3-BA9C-2B4D-B75B-8F4276657A4B}"/>
                </a:ext>
              </a:extLst>
            </p:cNvPr>
            <p:cNvSpPr/>
            <p:nvPr/>
          </p:nvSpPr>
          <p:spPr>
            <a:xfrm>
              <a:off x="179999" y="3599999"/>
              <a:ext cx="1403461"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3"/>
                </a:rPr>
                <a:t>UTAS</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10" name="正方形/長方形 6">
              <a:extLst>
                <a:ext uri="{FF2B5EF4-FFF2-40B4-BE49-F238E27FC236}">
                  <a16:creationId xmlns:a16="http://schemas.microsoft.com/office/drawing/2014/main" id="{ADFA7D28-825D-354D-9072-AEE73B48485E}"/>
                </a:ext>
              </a:extLst>
            </p:cNvPr>
            <p:cNvSpPr/>
            <p:nvPr/>
          </p:nvSpPr>
          <p:spPr>
            <a:xfrm>
              <a:off x="1698565" y="3599999"/>
              <a:ext cx="1346408"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4"/>
                </a:rPr>
                <a:t>ITC-LMS</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11" name="矢印: 上 11">
              <a:extLst>
                <a:ext uri="{FF2B5EF4-FFF2-40B4-BE49-F238E27FC236}">
                  <a16:creationId xmlns:a16="http://schemas.microsoft.com/office/drawing/2014/main" id="{3E40E57C-D4D0-954A-8E58-5049A82F91D7}"/>
                </a:ext>
              </a:extLst>
            </p:cNvPr>
            <p:cNvSpPr/>
            <p:nvPr/>
          </p:nvSpPr>
          <p:spPr>
            <a:xfrm>
              <a:off x="636244"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2" name="矢印: 上 12">
              <a:extLst>
                <a:ext uri="{FF2B5EF4-FFF2-40B4-BE49-F238E27FC236}">
                  <a16:creationId xmlns:a16="http://schemas.microsoft.com/office/drawing/2014/main" id="{3D79DF7B-6AC2-3548-8C02-E4B689B2564F}"/>
                </a:ext>
              </a:extLst>
            </p:cNvPr>
            <p:cNvSpPr/>
            <p:nvPr/>
          </p:nvSpPr>
          <p:spPr>
            <a:xfrm>
              <a:off x="1998858"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3" name="矢印: 上 13">
              <a:extLst>
                <a:ext uri="{FF2B5EF4-FFF2-40B4-BE49-F238E27FC236}">
                  <a16:creationId xmlns:a16="http://schemas.microsoft.com/office/drawing/2014/main" id="{A8C17357-6401-4948-B3F9-3AF5F047B030}"/>
                </a:ext>
              </a:extLst>
            </p:cNvPr>
            <p:cNvSpPr/>
            <p:nvPr/>
          </p:nvSpPr>
          <p:spPr>
            <a:xfrm>
              <a:off x="3498564"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4" name="矢印: 上 14">
              <a:extLst>
                <a:ext uri="{FF2B5EF4-FFF2-40B4-BE49-F238E27FC236}">
                  <a16:creationId xmlns:a16="http://schemas.microsoft.com/office/drawing/2014/main" id="{8F444184-0A4F-EC4E-9534-6DB9CDF97889}"/>
                </a:ext>
              </a:extLst>
            </p:cNvPr>
            <p:cNvSpPr/>
            <p:nvPr/>
          </p:nvSpPr>
          <p:spPr>
            <a:xfrm>
              <a:off x="5064737" y="5760000"/>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5" name="矢印: 上 15">
              <a:extLst>
                <a:ext uri="{FF2B5EF4-FFF2-40B4-BE49-F238E27FC236}">
                  <a16:creationId xmlns:a16="http://schemas.microsoft.com/office/drawing/2014/main" id="{D5F1811B-535B-E74E-B4D5-94052E5045E6}"/>
                </a:ext>
              </a:extLst>
            </p:cNvPr>
            <p:cNvSpPr/>
            <p:nvPr/>
          </p:nvSpPr>
          <p:spPr>
            <a:xfrm>
              <a:off x="7960291" y="5794696"/>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6" name="正方形/長方形 9">
              <a:extLst>
                <a:ext uri="{FF2B5EF4-FFF2-40B4-BE49-F238E27FC236}">
                  <a16:creationId xmlns:a16="http://schemas.microsoft.com/office/drawing/2014/main" id="{1DB35114-FAEB-6B43-989C-E579CB5A757E}"/>
                </a:ext>
              </a:extLst>
            </p:cNvPr>
            <p:cNvSpPr/>
            <p:nvPr/>
          </p:nvSpPr>
          <p:spPr>
            <a:xfrm>
              <a:off x="7740833" y="3602612"/>
              <a:ext cx="1295663" cy="2140345"/>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5"/>
                </a:rPr>
                <a:t>WebEx</a:t>
              </a:r>
              <a:endParaRPr lang="en-US" altLang="ja-JP" sz="1200" b="1" dirty="0">
                <a:solidFill>
                  <a:schemeClr val="tx1"/>
                </a:solidFill>
                <a:latin typeface="Meiryo UI" panose="020B0604030504040204" pitchFamily="50" charset="-128"/>
                <a:ea typeface="Meiryo UI" panose="020B0604030504040204" pitchFamily="50" charset="-128"/>
              </a:endParaRPr>
            </a:p>
          </p:txBody>
        </p:sp>
        <p:sp>
          <p:nvSpPr>
            <p:cNvPr id="17" name="正方形/長方形 7">
              <a:extLst>
                <a:ext uri="{FF2B5EF4-FFF2-40B4-BE49-F238E27FC236}">
                  <a16:creationId xmlns:a16="http://schemas.microsoft.com/office/drawing/2014/main" id="{B4B3C168-7DD5-7B4C-B984-4E8E2426BD3E}"/>
                </a:ext>
              </a:extLst>
            </p:cNvPr>
            <p:cNvSpPr/>
            <p:nvPr/>
          </p:nvSpPr>
          <p:spPr>
            <a:xfrm>
              <a:off x="3157911" y="3599999"/>
              <a:ext cx="1552447"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6"/>
                </a:rPr>
                <a:t>Microsoft</a:t>
              </a:r>
              <a:r>
                <a:rPr lang="ja-JP" altLang="en-US" sz="1200" b="1" dirty="0">
                  <a:solidFill>
                    <a:schemeClr val="tx1"/>
                  </a:solidFill>
                  <a:latin typeface="Meiryo UI" panose="020B0604030504040204" pitchFamily="50" charset="-128"/>
                  <a:ea typeface="Meiryo UI" panose="020B0604030504040204" pitchFamily="50" charset="-128"/>
                  <a:hlinkClick r:id="rId6"/>
                </a:rPr>
                <a:t> </a:t>
              </a:r>
              <a:r>
                <a:rPr kumimoji="1" lang="en-US" altLang="ja-JP" sz="1200" b="1" dirty="0">
                  <a:solidFill>
                    <a:schemeClr val="tx1"/>
                  </a:solidFill>
                  <a:latin typeface="Meiryo UI" panose="020B0604030504040204" pitchFamily="50" charset="-128"/>
                  <a:ea typeface="Meiryo UI" panose="020B0604030504040204" pitchFamily="50" charset="-128"/>
                  <a:hlinkClick r:id="rId6"/>
                </a:rPr>
                <a:t>365</a:t>
              </a:r>
              <a:endParaRPr kumimoji="1" lang="en-US" altLang="ja-JP" sz="800" b="1" dirty="0">
                <a:solidFill>
                  <a:schemeClr val="tx1"/>
                </a:solidFill>
                <a:latin typeface="Meiryo UI" panose="020B0604030504040204" pitchFamily="50" charset="-128"/>
                <a:ea typeface="Meiryo UI" panose="020B0604030504040204" pitchFamily="50" charset="-128"/>
              </a:endParaRPr>
            </a:p>
          </p:txBody>
        </p:sp>
        <p:sp>
          <p:nvSpPr>
            <p:cNvPr id="18" name="正方形/長方形 8">
              <a:extLst>
                <a:ext uri="{FF2B5EF4-FFF2-40B4-BE49-F238E27FC236}">
                  <a16:creationId xmlns:a16="http://schemas.microsoft.com/office/drawing/2014/main" id="{ED217DAD-E7F9-C146-BA7F-30550A36809C}"/>
                </a:ext>
              </a:extLst>
            </p:cNvPr>
            <p:cNvSpPr/>
            <p:nvPr/>
          </p:nvSpPr>
          <p:spPr>
            <a:xfrm>
              <a:off x="4819245" y="3599999"/>
              <a:ext cx="1425107" cy="2160001"/>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b="1" dirty="0">
                  <a:solidFill>
                    <a:schemeClr val="tx1"/>
                  </a:solidFill>
                  <a:latin typeface="Meiryo UI" panose="020B0604030504040204" pitchFamily="50" charset="-128"/>
                  <a:ea typeface="Meiryo UI" panose="020B0604030504040204" pitchFamily="50" charset="-128"/>
                  <a:hlinkClick r:id="rId7"/>
                </a:rPr>
                <a:t>Google</a:t>
              </a:r>
              <a:r>
                <a:rPr lang="ja-JP" altLang="en-US" sz="1200" b="1" dirty="0">
                  <a:solidFill>
                    <a:schemeClr val="tx1"/>
                  </a:solidFill>
                  <a:latin typeface="Meiryo UI" panose="020B0604030504040204" pitchFamily="50" charset="-128"/>
                  <a:ea typeface="Meiryo UI" panose="020B0604030504040204" pitchFamily="50" charset="-128"/>
                  <a:hlinkClick r:id="rId7"/>
                </a:rPr>
                <a:t>　</a:t>
              </a:r>
              <a:r>
                <a:rPr lang="en-US" altLang="ja-JP" sz="1200" b="1" dirty="0">
                  <a:solidFill>
                    <a:schemeClr val="tx1"/>
                  </a:solidFill>
                  <a:latin typeface="Meiryo UI" panose="020B0604030504040204" pitchFamily="50" charset="-128"/>
                  <a:ea typeface="Meiryo UI" panose="020B0604030504040204" pitchFamily="50" charset="-128"/>
                  <a:hlinkClick r:id="rId7"/>
                </a:rPr>
                <a:t>Workspace</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sp>
          <p:nvSpPr>
            <p:cNvPr id="19" name="矢印: 上 34">
              <a:extLst>
                <a:ext uri="{FF2B5EF4-FFF2-40B4-BE49-F238E27FC236}">
                  <a16:creationId xmlns:a16="http://schemas.microsoft.com/office/drawing/2014/main" id="{8E887F70-BA09-E745-A504-AADD08A26F64}"/>
                </a:ext>
              </a:extLst>
            </p:cNvPr>
            <p:cNvSpPr/>
            <p:nvPr/>
          </p:nvSpPr>
          <p:spPr>
            <a:xfrm>
              <a:off x="6597677" y="5783082"/>
              <a:ext cx="648073" cy="32904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20" name="正方形/長方形 36">
              <a:extLst>
                <a:ext uri="{FF2B5EF4-FFF2-40B4-BE49-F238E27FC236}">
                  <a16:creationId xmlns:a16="http://schemas.microsoft.com/office/drawing/2014/main" id="{B953386E-1507-BE4C-AA2B-1168F3E65EDF}"/>
                </a:ext>
              </a:extLst>
            </p:cNvPr>
            <p:cNvSpPr/>
            <p:nvPr/>
          </p:nvSpPr>
          <p:spPr>
            <a:xfrm>
              <a:off x="6353238" y="3599999"/>
              <a:ext cx="1295663" cy="2142959"/>
            </a:xfrm>
            <a:prstGeom prst="rect">
              <a:avLst/>
            </a:prstGeom>
            <a:solidFill>
              <a:schemeClr val="accent5">
                <a:lumMod val="20000"/>
                <a:lumOff val="8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dirty="0">
                  <a:solidFill>
                    <a:schemeClr val="tx1"/>
                  </a:solidFill>
                  <a:latin typeface="Meiryo UI" panose="020B0604030504040204" pitchFamily="50" charset="-128"/>
                  <a:ea typeface="Meiryo UI" panose="020B0604030504040204" pitchFamily="50" charset="-128"/>
                  <a:hlinkClick r:id="rId8"/>
                </a:rPr>
                <a:t>Zoom</a:t>
              </a:r>
              <a:endParaRPr kumimoji="1" lang="en-US" altLang="ja-JP" sz="1200" b="1" dirty="0">
                <a:solidFill>
                  <a:schemeClr val="tx1"/>
                </a:solidFill>
                <a:latin typeface="Meiryo UI" panose="020B0604030504040204" pitchFamily="50" charset="-128"/>
                <a:ea typeface="Meiryo UI" panose="020B0604030504040204" pitchFamily="50" charset="-128"/>
              </a:endParaRPr>
            </a:p>
          </p:txBody>
        </p:sp>
      </p:grpSp>
      <p:sp>
        <p:nvSpPr>
          <p:cNvPr id="21" name="四角形: 角を丸くする 26">
            <a:extLst>
              <a:ext uri="{FF2B5EF4-FFF2-40B4-BE49-F238E27FC236}">
                <a16:creationId xmlns:a16="http://schemas.microsoft.com/office/drawing/2014/main" id="{29E2BDE6-F8BD-0844-8F5B-9CDB9312014F}"/>
              </a:ext>
            </a:extLst>
          </p:cNvPr>
          <p:cNvSpPr/>
          <p:nvPr/>
        </p:nvSpPr>
        <p:spPr>
          <a:xfrm>
            <a:off x="5004048" y="4129052"/>
            <a:ext cx="864096" cy="223445"/>
          </a:xfrm>
          <a:prstGeom prst="roundRect">
            <a:avLst/>
          </a:prstGeom>
          <a:solidFill>
            <a:schemeClr val="accent5">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ja-JP" altLang="en-US" sz="1200" dirty="0">
                <a:solidFill>
                  <a:schemeClr val="tx1"/>
                </a:solidFill>
                <a:hlinkClick r:id="rId9"/>
              </a:rPr>
              <a:t>要有効化</a:t>
            </a:r>
            <a:endParaRPr kumimoji="1" lang="ja-JP" altLang="en-US" sz="1200" dirty="0">
              <a:solidFill>
                <a:schemeClr val="tx1"/>
              </a:solidFill>
            </a:endParaRPr>
          </a:p>
        </p:txBody>
      </p:sp>
      <p:grpSp>
        <p:nvGrpSpPr>
          <p:cNvPr id="22" name="グループ化 21">
            <a:extLst>
              <a:ext uri="{FF2B5EF4-FFF2-40B4-BE49-F238E27FC236}">
                <a16:creationId xmlns:a16="http://schemas.microsoft.com/office/drawing/2014/main" id="{ECD9E973-1166-7C4F-94F8-D36EA989D7EC}"/>
              </a:ext>
            </a:extLst>
          </p:cNvPr>
          <p:cNvGrpSpPr/>
          <p:nvPr/>
        </p:nvGrpSpPr>
        <p:grpSpPr>
          <a:xfrm>
            <a:off x="1192334" y="4149080"/>
            <a:ext cx="6893096" cy="1984439"/>
            <a:chOff x="1192334" y="4149080"/>
            <a:chExt cx="6893096" cy="1984439"/>
          </a:xfrm>
        </p:grpSpPr>
        <p:pic>
          <p:nvPicPr>
            <p:cNvPr id="23" name="図 22" descr="文字が書かれている&#10;&#10;低い精度で自動的に生成された説明">
              <a:extLst>
                <a:ext uri="{FF2B5EF4-FFF2-40B4-BE49-F238E27FC236}">
                  <a16:creationId xmlns:a16="http://schemas.microsoft.com/office/drawing/2014/main" id="{9206CF79-B2C8-F248-AF8C-CDB8480DE4B6}"/>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192334" y="4149080"/>
              <a:ext cx="633110" cy="194946"/>
            </a:xfrm>
            <a:prstGeom prst="rect">
              <a:avLst/>
            </a:prstGeom>
          </p:spPr>
        </p:pic>
        <p:pic>
          <p:nvPicPr>
            <p:cNvPr id="24" name="図 23" descr="文字が書かれている&#10;&#10;低い精度で自動的に生成された説明">
              <a:extLst>
                <a:ext uri="{FF2B5EF4-FFF2-40B4-BE49-F238E27FC236}">
                  <a16:creationId xmlns:a16="http://schemas.microsoft.com/office/drawing/2014/main" id="{96DDDC78-56A3-BA4A-BCAE-50F4F8D88D8C}"/>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483768" y="4149080"/>
              <a:ext cx="633110" cy="194946"/>
            </a:xfrm>
            <a:prstGeom prst="rect">
              <a:avLst/>
            </a:prstGeom>
          </p:spPr>
        </p:pic>
        <p:pic>
          <p:nvPicPr>
            <p:cNvPr id="25" name="図 24" descr="文字が書かれている&#10;&#10;低い精度で自動的に生成された説明">
              <a:extLst>
                <a:ext uri="{FF2B5EF4-FFF2-40B4-BE49-F238E27FC236}">
                  <a16:creationId xmlns:a16="http://schemas.microsoft.com/office/drawing/2014/main" id="{39BA15D3-BE90-B548-89FB-17CA9D3A36CD}"/>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635896" y="4149080"/>
              <a:ext cx="633110" cy="194946"/>
            </a:xfrm>
            <a:prstGeom prst="rect">
              <a:avLst/>
            </a:prstGeom>
          </p:spPr>
        </p:pic>
        <p:pic>
          <p:nvPicPr>
            <p:cNvPr id="26" name="図 25" descr="文字が書かれている&#10;&#10;低い精度で自動的に生成された説明">
              <a:extLst>
                <a:ext uri="{FF2B5EF4-FFF2-40B4-BE49-F238E27FC236}">
                  <a16:creationId xmlns:a16="http://schemas.microsoft.com/office/drawing/2014/main" id="{A9C176FA-3464-1F43-A894-9ABD59D270A1}"/>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315154" y="4149080"/>
              <a:ext cx="633110" cy="194946"/>
            </a:xfrm>
            <a:prstGeom prst="rect">
              <a:avLst/>
            </a:prstGeom>
          </p:spPr>
        </p:pic>
        <p:pic>
          <p:nvPicPr>
            <p:cNvPr id="27" name="図 26" descr="文字が書かれている&#10;&#10;低い精度で自動的に生成された説明">
              <a:extLst>
                <a:ext uri="{FF2B5EF4-FFF2-40B4-BE49-F238E27FC236}">
                  <a16:creationId xmlns:a16="http://schemas.microsoft.com/office/drawing/2014/main" id="{24995969-BD19-A64F-AE53-2184BDCE718A}"/>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452320" y="4149080"/>
              <a:ext cx="633110" cy="194946"/>
            </a:xfrm>
            <a:prstGeom prst="rect">
              <a:avLst/>
            </a:prstGeom>
          </p:spPr>
        </p:pic>
        <p:pic>
          <p:nvPicPr>
            <p:cNvPr id="28" name="図 27" descr="文字が書かれている&#10;&#10;低い精度で自動的に生成された説明">
              <a:extLst>
                <a:ext uri="{FF2B5EF4-FFF2-40B4-BE49-F238E27FC236}">
                  <a16:creationId xmlns:a16="http://schemas.microsoft.com/office/drawing/2014/main" id="{18517034-3C58-1945-A2A2-1715E5B72273}"/>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419872" y="5938573"/>
              <a:ext cx="633110" cy="194946"/>
            </a:xfrm>
            <a:prstGeom prst="rect">
              <a:avLst/>
            </a:prstGeom>
          </p:spPr>
        </p:pic>
      </p:grpSp>
      <p:sp>
        <p:nvSpPr>
          <p:cNvPr id="29" name="四角形: 角を丸くする 26">
            <a:extLst>
              <a:ext uri="{FF2B5EF4-FFF2-40B4-BE49-F238E27FC236}">
                <a16:creationId xmlns:a16="http://schemas.microsoft.com/office/drawing/2014/main" id="{1F1CDD87-C31B-0D4C-9B1F-D00F20F1D0C0}"/>
              </a:ext>
            </a:extLst>
          </p:cNvPr>
          <p:cNvSpPr/>
          <p:nvPr/>
        </p:nvSpPr>
        <p:spPr>
          <a:xfrm>
            <a:off x="5525667" y="5943515"/>
            <a:ext cx="864096" cy="223445"/>
          </a:xfrm>
          <a:prstGeom prst="roundRect">
            <a:avLst/>
          </a:prstGeom>
          <a:solidFill>
            <a:schemeClr val="accent5">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ja-JP" altLang="en-US" sz="1200" dirty="0">
                <a:solidFill>
                  <a:schemeClr val="tx1"/>
                </a:solidFill>
                <a:hlinkClick r:id="rId9"/>
              </a:rPr>
              <a:t>要有効化</a:t>
            </a:r>
            <a:endParaRPr kumimoji="1" lang="ja-JP" altLang="en-US" sz="1200" dirty="0">
              <a:solidFill>
                <a:schemeClr val="tx1"/>
              </a:solidFill>
            </a:endParaRPr>
          </a:p>
        </p:txBody>
      </p:sp>
      <p:sp>
        <p:nvSpPr>
          <p:cNvPr id="30" name="正方形/長方形 29">
            <a:extLst>
              <a:ext uri="{FF2B5EF4-FFF2-40B4-BE49-F238E27FC236}">
                <a16:creationId xmlns:a16="http://schemas.microsoft.com/office/drawing/2014/main" id="{C1FCF465-3B44-0A4F-842A-6E5841495860}"/>
              </a:ext>
            </a:extLst>
          </p:cNvPr>
          <p:cNvSpPr/>
          <p:nvPr/>
        </p:nvSpPr>
        <p:spPr>
          <a:xfrm>
            <a:off x="1324710" y="2400167"/>
            <a:ext cx="6984424" cy="954107"/>
          </a:xfrm>
          <a:prstGeom prst="rect">
            <a:avLst/>
          </a:prstGeom>
          <a:ln w="38100"/>
        </p:spPr>
        <p:style>
          <a:lnRef idx="2">
            <a:schemeClr val="accent4"/>
          </a:lnRef>
          <a:fillRef idx="1">
            <a:schemeClr val="lt1"/>
          </a:fillRef>
          <a:effectRef idx="0">
            <a:schemeClr val="accent4"/>
          </a:effectRef>
          <a:fontRef idx="minor">
            <a:schemeClr val="dk1"/>
          </a:fontRef>
        </p:style>
        <p:txBody>
          <a:bodyPr wrap="square">
            <a:spAutoFit/>
          </a:bodyPr>
          <a:lstStyle/>
          <a:p>
            <a:r>
              <a:rPr lang="ja-JP" altLang="en-US" sz="2800"/>
              <a:t>認証の統一・連携</a:t>
            </a:r>
            <a:endParaRPr lang="en-US" altLang="ja-JP" sz="2800" dirty="0"/>
          </a:p>
          <a:p>
            <a:r>
              <a:rPr lang="ja-JP" altLang="en-US" sz="2800"/>
              <a:t>シングルサインオン</a:t>
            </a:r>
            <a:r>
              <a:rPr lang="en-US" altLang="ja-JP" sz="2800" dirty="0"/>
              <a:t> (Single Sign-On, </a:t>
            </a:r>
            <a:r>
              <a:rPr lang="en-US" altLang="ja-JP" sz="2800" dirty="0">
                <a:solidFill>
                  <a:srgbClr val="00B050"/>
                </a:solidFill>
              </a:rPr>
              <a:t>SSO</a:t>
            </a:r>
            <a:r>
              <a:rPr lang="en-US" altLang="ja-JP" sz="2800" dirty="0"/>
              <a:t>)</a:t>
            </a:r>
            <a:endParaRPr lang="ja-JP" altLang="en-US" sz="2800"/>
          </a:p>
        </p:txBody>
      </p:sp>
    </p:spTree>
    <p:extLst>
      <p:ext uri="{BB962C8B-B14F-4D97-AF65-F5344CB8AC3E}">
        <p14:creationId xmlns:p14="http://schemas.microsoft.com/office/powerpoint/2010/main" val="561482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1825FD-D7F7-044E-828E-8FC7830C22D2}"/>
              </a:ext>
            </a:extLst>
          </p:cNvPr>
          <p:cNvSpPr>
            <a:spLocks noGrp="1"/>
          </p:cNvSpPr>
          <p:nvPr>
            <p:ph type="title"/>
          </p:nvPr>
        </p:nvSpPr>
        <p:spPr/>
        <p:txBody>
          <a:bodyPr/>
          <a:lstStyle/>
          <a:p>
            <a:r>
              <a:rPr lang="en-US" altLang="ja-JP" dirty="0" err="1"/>
              <a:t>UTokyo</a:t>
            </a:r>
            <a:r>
              <a:rPr lang="en-US" altLang="ja-JP" dirty="0"/>
              <a:t> Account</a:t>
            </a:r>
            <a:endParaRPr kumimoji="1" lang="ja-JP" altLang="en-US"/>
          </a:p>
        </p:txBody>
      </p:sp>
      <p:sp>
        <p:nvSpPr>
          <p:cNvPr id="3" name="コンテンツ プレースホルダー 2">
            <a:extLst>
              <a:ext uri="{FF2B5EF4-FFF2-40B4-BE49-F238E27FC236}">
                <a16:creationId xmlns:a16="http://schemas.microsoft.com/office/drawing/2014/main" id="{481835BE-CB0A-EF42-B4D2-BC6F9D1BF38D}"/>
              </a:ext>
            </a:extLst>
          </p:cNvPr>
          <p:cNvSpPr>
            <a:spLocks noGrp="1"/>
          </p:cNvSpPr>
          <p:nvPr>
            <p:ph idx="1"/>
          </p:nvPr>
        </p:nvSpPr>
        <p:spPr/>
        <p:txBody>
          <a:bodyPr/>
          <a:lstStyle/>
          <a:p>
            <a:pPr>
              <a:lnSpc>
                <a:spcPct val="90000"/>
              </a:lnSpc>
            </a:pPr>
            <a:r>
              <a:rPr lang="ja-JP" altLang="en-US" sz="2400"/>
              <a:t>システムを使おうとしてこの画面が出てきたら，</a:t>
            </a:r>
            <a:r>
              <a:rPr lang="en-US" altLang="ja-JP" sz="2400" dirty="0" err="1"/>
              <a:t>UTokyo</a:t>
            </a:r>
            <a:r>
              <a:rPr lang="en-US" altLang="ja-JP" sz="2400" dirty="0"/>
              <a:t> Account </a:t>
            </a:r>
            <a:r>
              <a:rPr lang="ja-JP" altLang="en-US" sz="2400"/>
              <a:t>でサインインできます</a:t>
            </a:r>
            <a:endParaRPr lang="en-US" altLang="ja-JP" sz="2400" dirty="0"/>
          </a:p>
          <a:p>
            <a:pPr>
              <a:lnSpc>
                <a:spcPct val="90000"/>
              </a:lnSpc>
            </a:pPr>
            <a:r>
              <a:rPr lang="ja-JP" altLang="en-US" sz="2400">
                <a:solidFill>
                  <a:srgbClr val="00B050"/>
                </a:solidFill>
              </a:rPr>
              <a:t>通称「安田講堂」</a:t>
            </a:r>
            <a:endParaRPr lang="en-US" altLang="ja-JP" sz="2400" dirty="0">
              <a:solidFill>
                <a:srgbClr val="00B050"/>
              </a:solidFill>
            </a:endParaRPr>
          </a:p>
          <a:p>
            <a:pPr lvl="1">
              <a:lnSpc>
                <a:spcPct val="90000"/>
              </a:lnSpc>
            </a:pPr>
            <a:r>
              <a:rPr lang="en-US" altLang="ja-JP" sz="2000" dirty="0">
                <a:solidFill>
                  <a:srgbClr val="00B050"/>
                </a:solidFill>
                <a:sym typeface="Symbol" panose="05050102010706020507" pitchFamily="18" charset="2"/>
              </a:rPr>
              <a:t>  </a:t>
            </a:r>
            <a:r>
              <a:rPr lang="ja-JP" altLang="en-US" sz="2000">
                <a:solidFill>
                  <a:srgbClr val="00B050"/>
                </a:solidFill>
                <a:sym typeface="Symbol" panose="05050102010706020507" pitchFamily="18" charset="2"/>
              </a:rPr>
              <a:t>画面</a:t>
            </a:r>
            <a:endParaRPr lang="en-US" altLang="ja-JP" sz="2000" dirty="0">
              <a:solidFill>
                <a:srgbClr val="00B050"/>
              </a:solidFill>
              <a:sym typeface="Symbol" panose="05050102010706020507" pitchFamily="18" charset="2"/>
            </a:endParaRPr>
          </a:p>
          <a:p>
            <a:pPr lvl="1">
              <a:lnSpc>
                <a:spcPct val="90000"/>
              </a:lnSpc>
            </a:pPr>
            <a:r>
              <a:rPr lang="en-US" altLang="ja-JP" sz="2000" dirty="0">
                <a:solidFill>
                  <a:srgbClr val="00B050"/>
                </a:solidFill>
                <a:sym typeface="Symbol" panose="05050102010706020507" pitchFamily="18" charset="2"/>
              </a:rPr>
              <a:t>  </a:t>
            </a:r>
            <a:r>
              <a:rPr lang="ja-JP" altLang="en-US" sz="2000">
                <a:solidFill>
                  <a:srgbClr val="00B050"/>
                </a:solidFill>
                <a:sym typeface="Symbol" panose="05050102010706020507" pitchFamily="18" charset="2"/>
              </a:rPr>
              <a:t>に飛ばされる</a:t>
            </a:r>
            <a:endParaRPr lang="en-US" altLang="ja-JP" sz="2000" dirty="0">
              <a:solidFill>
                <a:srgbClr val="00B050"/>
              </a:solidFill>
            </a:endParaRPr>
          </a:p>
          <a:p>
            <a:pPr lvl="1">
              <a:lnSpc>
                <a:spcPct val="90000"/>
              </a:lnSpc>
            </a:pPr>
            <a:r>
              <a:rPr lang="ja-JP" altLang="en-US" sz="1600"/>
              <a:t>スマホだと安田講堂は出ませんが</a:t>
            </a:r>
            <a:endParaRPr lang="en-US" altLang="ja-JP" dirty="0"/>
          </a:p>
          <a:p>
            <a:endParaRPr kumimoji="1" lang="ja-JP" altLang="en-US"/>
          </a:p>
        </p:txBody>
      </p:sp>
      <p:sp>
        <p:nvSpPr>
          <p:cNvPr id="4" name="日付プレースホルダー 3">
            <a:extLst>
              <a:ext uri="{FF2B5EF4-FFF2-40B4-BE49-F238E27FC236}">
                <a16:creationId xmlns:a16="http://schemas.microsoft.com/office/drawing/2014/main" id="{CE80C1F6-5BB2-EC4B-A863-577A60E68811}"/>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14DE36AD-89B5-9449-87BA-74D150672352}"/>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FE48F367-A623-5841-87FA-C6F9BEF63BD9}"/>
              </a:ext>
            </a:extLst>
          </p:cNvPr>
          <p:cNvSpPr>
            <a:spLocks noGrp="1"/>
          </p:cNvSpPr>
          <p:nvPr>
            <p:ph type="sldNum" sz="quarter" idx="12"/>
          </p:nvPr>
        </p:nvSpPr>
        <p:spPr/>
        <p:txBody>
          <a:bodyPr/>
          <a:lstStyle/>
          <a:p>
            <a:fld id="{EDF77D8D-9987-453A-9A05-EB91CA595C68}" type="slidenum">
              <a:rPr kumimoji="1" lang="ja-JP" altLang="en-US" smtClean="0"/>
              <a:pPr/>
              <a:t>7</a:t>
            </a:fld>
            <a:endParaRPr kumimoji="1" lang="ja-JP" altLang="en-US"/>
          </a:p>
        </p:txBody>
      </p:sp>
      <p:pic>
        <p:nvPicPr>
          <p:cNvPr id="7" name="図 6">
            <a:extLst>
              <a:ext uri="{FF2B5EF4-FFF2-40B4-BE49-F238E27FC236}">
                <a16:creationId xmlns:a16="http://schemas.microsoft.com/office/drawing/2014/main" id="{5F4B6B55-4A71-AC48-9E10-600E78D36172}"/>
              </a:ext>
            </a:extLst>
          </p:cNvPr>
          <p:cNvPicPr>
            <a:picLocks noChangeAspect="1"/>
          </p:cNvPicPr>
          <p:nvPr/>
        </p:nvPicPr>
        <p:blipFill>
          <a:blip r:embed="rId2"/>
          <a:stretch>
            <a:fillRect/>
          </a:stretch>
        </p:blipFill>
        <p:spPr>
          <a:xfrm>
            <a:off x="6834712" y="27527"/>
            <a:ext cx="2268942" cy="667224"/>
          </a:xfrm>
          <a:prstGeom prst="rect">
            <a:avLst/>
          </a:prstGeom>
        </p:spPr>
      </p:pic>
      <p:pic>
        <p:nvPicPr>
          <p:cNvPr id="8" name="図 7" descr="グラフィカル ユーザー インターフェイス&#10;&#10;自動的に生成された説明">
            <a:extLst>
              <a:ext uri="{FF2B5EF4-FFF2-40B4-BE49-F238E27FC236}">
                <a16:creationId xmlns:a16="http://schemas.microsoft.com/office/drawing/2014/main" id="{AEAEFA68-8B9C-F24C-9C81-A67F0AC5A740}"/>
              </a:ext>
            </a:extLst>
          </p:cNvPr>
          <p:cNvPicPr>
            <a:picLocks noChangeAspect="1"/>
          </p:cNvPicPr>
          <p:nvPr/>
        </p:nvPicPr>
        <p:blipFill rotWithShape="1">
          <a:blip r:embed="rId3">
            <a:extLst>
              <a:ext uri="{28A0092B-C50C-407E-A947-70E740481C1C}">
                <a14:useLocalDpi xmlns:a14="http://schemas.microsoft.com/office/drawing/2010/main" val="0"/>
              </a:ext>
            </a:extLst>
          </a:blip>
          <a:srcRect l="4252" t="4200" r="4678" b="7088"/>
          <a:stretch/>
        </p:blipFill>
        <p:spPr>
          <a:xfrm>
            <a:off x="4511713" y="2407098"/>
            <a:ext cx="4489879" cy="3596243"/>
          </a:xfrm>
          <a:prstGeom prst="rect">
            <a:avLst/>
          </a:prstGeom>
        </p:spPr>
      </p:pic>
      <p:sp>
        <p:nvSpPr>
          <p:cNvPr id="9" name="正方形/長方形 8">
            <a:extLst>
              <a:ext uri="{FF2B5EF4-FFF2-40B4-BE49-F238E27FC236}">
                <a16:creationId xmlns:a16="http://schemas.microsoft.com/office/drawing/2014/main" id="{B6D9AB90-7606-7B4F-97B3-19A99D31DEC4}"/>
              </a:ext>
            </a:extLst>
          </p:cNvPr>
          <p:cNvSpPr/>
          <p:nvPr/>
        </p:nvSpPr>
        <p:spPr>
          <a:xfrm>
            <a:off x="6829466" y="541001"/>
            <a:ext cx="2279038" cy="1537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pic>
        <p:nvPicPr>
          <p:cNvPr id="11" name="図 10" descr="グラフィカル ユーザー インターフェイス, アプリケーション, Teams&#10;&#10;自動的に生成された説明">
            <a:extLst>
              <a:ext uri="{FF2B5EF4-FFF2-40B4-BE49-F238E27FC236}">
                <a16:creationId xmlns:a16="http://schemas.microsoft.com/office/drawing/2014/main" id="{E66AAD5F-EBF8-4549-A7D6-96F8C89B509C}"/>
              </a:ext>
            </a:extLst>
          </p:cNvPr>
          <p:cNvPicPr>
            <a:picLocks noChangeAspect="1"/>
          </p:cNvPicPr>
          <p:nvPr/>
        </p:nvPicPr>
        <p:blipFill rotWithShape="1">
          <a:blip r:embed="rId4">
            <a:extLst>
              <a:ext uri="{28A0092B-C50C-407E-A947-70E740481C1C}">
                <a14:useLocalDpi xmlns:a14="http://schemas.microsoft.com/office/drawing/2010/main" val="0"/>
              </a:ext>
            </a:extLst>
          </a:blip>
          <a:srcRect t="4005" b="4005"/>
          <a:stretch/>
        </p:blipFill>
        <p:spPr>
          <a:xfrm>
            <a:off x="2195736" y="3709976"/>
            <a:ext cx="1371600" cy="2593566"/>
          </a:xfrm>
          <a:prstGeom prst="rect">
            <a:avLst/>
          </a:prstGeom>
        </p:spPr>
      </p:pic>
    </p:spTree>
    <p:extLst>
      <p:ext uri="{BB962C8B-B14F-4D97-AF65-F5344CB8AC3E}">
        <p14:creationId xmlns:p14="http://schemas.microsoft.com/office/powerpoint/2010/main" val="24882564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5D671B3-B0A4-C746-8705-85EBEF254AAE}"/>
              </a:ext>
            </a:extLst>
          </p:cNvPr>
          <p:cNvSpPr>
            <a:spLocks noGrp="1"/>
          </p:cNvSpPr>
          <p:nvPr>
            <p:ph type="title"/>
          </p:nvPr>
        </p:nvSpPr>
        <p:spPr/>
        <p:txBody>
          <a:bodyPr/>
          <a:lstStyle/>
          <a:p>
            <a:r>
              <a:rPr kumimoji="1" lang="ja-JP" altLang="en-US"/>
              <a:t>初期設定</a:t>
            </a:r>
          </a:p>
        </p:txBody>
      </p:sp>
      <p:sp>
        <p:nvSpPr>
          <p:cNvPr id="3" name="コンテンツ プレースホルダー 2">
            <a:extLst>
              <a:ext uri="{FF2B5EF4-FFF2-40B4-BE49-F238E27FC236}">
                <a16:creationId xmlns:a16="http://schemas.microsoft.com/office/drawing/2014/main" id="{20FA27BC-902A-CF43-BF71-FCA88DA8BA9E}"/>
              </a:ext>
            </a:extLst>
          </p:cNvPr>
          <p:cNvSpPr>
            <a:spLocks noGrp="1"/>
          </p:cNvSpPr>
          <p:nvPr>
            <p:ph idx="1"/>
          </p:nvPr>
        </p:nvSpPr>
        <p:spPr/>
        <p:txBody>
          <a:bodyPr/>
          <a:lstStyle/>
          <a:p>
            <a:r>
              <a:rPr kumimoji="1" lang="ja-JP" altLang="en-US"/>
              <a:t>新任の方は，初期パスワードの</a:t>
            </a:r>
            <a:r>
              <a:rPr lang="ja-JP" altLang="en-US"/>
              <a:t>変更</a:t>
            </a:r>
            <a:r>
              <a:rPr kumimoji="1" lang="ja-JP" altLang="en-US"/>
              <a:t>が必要です</a:t>
            </a:r>
            <a:endParaRPr kumimoji="1" lang="en-US" altLang="ja-JP" dirty="0"/>
          </a:p>
          <a:p>
            <a:r>
              <a:rPr kumimoji="1" lang="ja-JP" altLang="en-US"/>
              <a:t>多要素認証の設定を推奨します</a:t>
            </a:r>
            <a:endParaRPr kumimoji="1" lang="en-US" altLang="ja-JP" dirty="0"/>
          </a:p>
          <a:p>
            <a:pPr lvl="1"/>
            <a:r>
              <a:rPr lang="ja-JP" altLang="en-US"/>
              <a:t>詳しくは第</a:t>
            </a:r>
            <a:r>
              <a:rPr lang="en-US" altLang="ja-JP" dirty="0"/>
              <a:t>4</a:t>
            </a:r>
            <a:r>
              <a:rPr lang="ja-JP" altLang="en-US"/>
              <a:t>部で</a:t>
            </a:r>
            <a:endParaRPr kumimoji="1" lang="en-US" altLang="ja-JP" dirty="0"/>
          </a:p>
        </p:txBody>
      </p:sp>
      <p:sp>
        <p:nvSpPr>
          <p:cNvPr id="4" name="日付プレースホルダー 3">
            <a:extLst>
              <a:ext uri="{FF2B5EF4-FFF2-40B4-BE49-F238E27FC236}">
                <a16:creationId xmlns:a16="http://schemas.microsoft.com/office/drawing/2014/main" id="{F6B2ED7A-514B-184D-9F7D-98245AC1585C}"/>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FA8C648D-471C-1640-81D5-168F3A57DC56}"/>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2C9F9722-5669-A242-AD0B-13120886BC84}"/>
              </a:ext>
            </a:extLst>
          </p:cNvPr>
          <p:cNvSpPr>
            <a:spLocks noGrp="1"/>
          </p:cNvSpPr>
          <p:nvPr>
            <p:ph type="sldNum" sz="quarter" idx="12"/>
          </p:nvPr>
        </p:nvSpPr>
        <p:spPr/>
        <p:txBody>
          <a:bodyPr/>
          <a:lstStyle/>
          <a:p>
            <a:fld id="{EDF77D8D-9987-453A-9A05-EB91CA595C68}" type="slidenum">
              <a:rPr kumimoji="1" lang="ja-JP" altLang="en-US" smtClean="0"/>
              <a:pPr/>
              <a:t>8</a:t>
            </a:fld>
            <a:endParaRPr kumimoji="1" lang="ja-JP" altLang="en-US"/>
          </a:p>
        </p:txBody>
      </p:sp>
      <p:pic>
        <p:nvPicPr>
          <p:cNvPr id="37" name="図 36"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7A7048ED-1384-3241-9880-12D52BAEF267}"/>
              </a:ext>
            </a:extLst>
          </p:cNvPr>
          <p:cNvPicPr>
            <a:picLocks noChangeAspect="1"/>
          </p:cNvPicPr>
          <p:nvPr/>
        </p:nvPicPr>
        <p:blipFill rotWithShape="1">
          <a:blip r:embed="rId2">
            <a:extLst>
              <a:ext uri="{28A0092B-C50C-407E-A947-70E740481C1C}">
                <a14:useLocalDpi xmlns:a14="http://schemas.microsoft.com/office/drawing/2010/main" val="0"/>
              </a:ext>
            </a:extLst>
          </a:blip>
          <a:srcRect l="6298" t="14699" r="5799" b="6037"/>
          <a:stretch/>
        </p:blipFill>
        <p:spPr>
          <a:xfrm>
            <a:off x="3988623" y="2432251"/>
            <a:ext cx="5129153" cy="4425749"/>
          </a:xfrm>
          <a:prstGeom prst="rect">
            <a:avLst/>
          </a:prstGeom>
        </p:spPr>
      </p:pic>
      <p:sp>
        <p:nvSpPr>
          <p:cNvPr id="39" name="正方形/長方形 38">
            <a:extLst>
              <a:ext uri="{FF2B5EF4-FFF2-40B4-BE49-F238E27FC236}">
                <a16:creationId xmlns:a16="http://schemas.microsoft.com/office/drawing/2014/main" id="{BA4BE323-08A9-B846-8F65-045D63EA6021}"/>
              </a:ext>
            </a:extLst>
          </p:cNvPr>
          <p:cNvSpPr/>
          <p:nvPr/>
        </p:nvSpPr>
        <p:spPr>
          <a:xfrm>
            <a:off x="4283968" y="5635292"/>
            <a:ext cx="2269232" cy="58453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角丸四角形吹き出し 39">
            <a:extLst>
              <a:ext uri="{FF2B5EF4-FFF2-40B4-BE49-F238E27FC236}">
                <a16:creationId xmlns:a16="http://schemas.microsoft.com/office/drawing/2014/main" id="{423539D7-174E-9049-B30B-B35FE6822F03}"/>
              </a:ext>
            </a:extLst>
          </p:cNvPr>
          <p:cNvSpPr/>
          <p:nvPr/>
        </p:nvSpPr>
        <p:spPr>
          <a:xfrm>
            <a:off x="789446" y="3471322"/>
            <a:ext cx="1764297" cy="504056"/>
          </a:xfrm>
          <a:prstGeom prst="wedgeRoundRectCallout">
            <a:avLst>
              <a:gd name="adj1" fmla="val 146924"/>
              <a:gd name="adj2" fmla="val 38133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ここを参照</a:t>
            </a:r>
            <a:endParaRPr lang="en-US" altLang="ja-JP" sz="2000" dirty="0"/>
          </a:p>
        </p:txBody>
      </p:sp>
      <p:sp>
        <p:nvSpPr>
          <p:cNvPr id="41" name="正方形/長方形 40">
            <a:extLst>
              <a:ext uri="{FF2B5EF4-FFF2-40B4-BE49-F238E27FC236}">
                <a16:creationId xmlns:a16="http://schemas.microsoft.com/office/drawing/2014/main" id="{80831F8D-E1AF-594D-A7F2-CA7896D59E8B}"/>
              </a:ext>
            </a:extLst>
          </p:cNvPr>
          <p:cNvSpPr/>
          <p:nvPr/>
        </p:nvSpPr>
        <p:spPr>
          <a:xfrm>
            <a:off x="3348670" y="3578489"/>
            <a:ext cx="5670376"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ja-JP" altLang="en-US"/>
              <a:t>https://utelecon.adm.u-tokyo.ac.jp/faculty_members/</a:t>
            </a:r>
          </a:p>
        </p:txBody>
      </p:sp>
      <p:pic>
        <p:nvPicPr>
          <p:cNvPr id="42" name="図 41">
            <a:extLst>
              <a:ext uri="{FF2B5EF4-FFF2-40B4-BE49-F238E27FC236}">
                <a16:creationId xmlns:a16="http://schemas.microsoft.com/office/drawing/2014/main" id="{CF35D606-6350-F14B-8334-9D7F04688D0F}"/>
              </a:ext>
            </a:extLst>
          </p:cNvPr>
          <p:cNvPicPr>
            <a:picLocks noChangeAspect="1"/>
          </p:cNvPicPr>
          <p:nvPr/>
        </p:nvPicPr>
        <p:blipFill>
          <a:blip r:embed="rId3"/>
          <a:stretch>
            <a:fillRect/>
          </a:stretch>
        </p:blipFill>
        <p:spPr>
          <a:xfrm>
            <a:off x="6834712" y="27527"/>
            <a:ext cx="2268942" cy="667224"/>
          </a:xfrm>
          <a:prstGeom prst="rect">
            <a:avLst/>
          </a:prstGeom>
        </p:spPr>
      </p:pic>
      <p:sp>
        <p:nvSpPr>
          <p:cNvPr id="43" name="正方形/長方形 42">
            <a:extLst>
              <a:ext uri="{FF2B5EF4-FFF2-40B4-BE49-F238E27FC236}">
                <a16:creationId xmlns:a16="http://schemas.microsoft.com/office/drawing/2014/main" id="{10CE7F81-6089-5047-901A-C2A1E579A6C4}"/>
              </a:ext>
            </a:extLst>
          </p:cNvPr>
          <p:cNvSpPr/>
          <p:nvPr/>
        </p:nvSpPr>
        <p:spPr>
          <a:xfrm>
            <a:off x="6829466" y="541001"/>
            <a:ext cx="2279038" cy="1537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2097658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7F38C2-707F-9A41-BE07-496CB8664EE6}"/>
              </a:ext>
            </a:extLst>
          </p:cNvPr>
          <p:cNvSpPr>
            <a:spLocks noGrp="1"/>
          </p:cNvSpPr>
          <p:nvPr>
            <p:ph type="title"/>
          </p:nvPr>
        </p:nvSpPr>
        <p:spPr/>
        <p:txBody>
          <a:bodyPr/>
          <a:lstStyle/>
          <a:p>
            <a:r>
              <a:rPr lang="ja-JP" altLang="en-US"/>
              <a:t>ユーザ名について</a:t>
            </a:r>
            <a:endParaRPr kumimoji="1" lang="ja-JP" altLang="en-US"/>
          </a:p>
        </p:txBody>
      </p:sp>
      <p:sp>
        <p:nvSpPr>
          <p:cNvPr id="3" name="コンテンツ プレースホルダー 2">
            <a:extLst>
              <a:ext uri="{FF2B5EF4-FFF2-40B4-BE49-F238E27FC236}">
                <a16:creationId xmlns:a16="http://schemas.microsoft.com/office/drawing/2014/main" id="{99E522D7-2BBA-1144-8A8B-057B27C81724}"/>
              </a:ext>
            </a:extLst>
          </p:cNvPr>
          <p:cNvSpPr>
            <a:spLocks noGrp="1"/>
          </p:cNvSpPr>
          <p:nvPr>
            <p:ph idx="1"/>
          </p:nvPr>
        </p:nvSpPr>
        <p:spPr/>
        <p:txBody>
          <a:bodyPr/>
          <a:lstStyle/>
          <a:p>
            <a:r>
              <a:rPr lang="ja-JP" altLang="en-US"/>
              <a:t>ユーザ名</a:t>
            </a:r>
            <a:r>
              <a:rPr lang="en-US" altLang="ja-JP" dirty="0"/>
              <a:t>(ID)</a:t>
            </a:r>
            <a:r>
              <a:rPr lang="ja-JP" altLang="en-US"/>
              <a:t>は，</a:t>
            </a:r>
            <a:r>
              <a:rPr lang="ja-JP" altLang="en-US">
                <a:solidFill>
                  <a:srgbClr val="00B050"/>
                </a:solidFill>
              </a:rPr>
              <a:t>数字</a:t>
            </a:r>
            <a:r>
              <a:rPr lang="en-US" altLang="ja-JP" dirty="0">
                <a:solidFill>
                  <a:srgbClr val="00B050"/>
                </a:solidFill>
              </a:rPr>
              <a:t>10</a:t>
            </a:r>
            <a:r>
              <a:rPr lang="ja-JP" altLang="en-US">
                <a:solidFill>
                  <a:srgbClr val="00B050"/>
                </a:solidFill>
              </a:rPr>
              <a:t>桁</a:t>
            </a:r>
            <a:r>
              <a:rPr lang="ja-JP" altLang="en-US"/>
              <a:t>です</a:t>
            </a:r>
            <a:endParaRPr lang="en-US" altLang="ja-JP" dirty="0"/>
          </a:p>
          <a:p>
            <a:pPr lvl="1"/>
            <a:r>
              <a:rPr lang="en-US" altLang="ja-JP" dirty="0"/>
              <a:t>e.g. 1234567890</a:t>
            </a:r>
          </a:p>
          <a:p>
            <a:pPr lvl="1"/>
            <a:r>
              <a:rPr lang="ja-JP" altLang="en-US"/>
              <a:t>職員証をお持ちの場合，右下の下</a:t>
            </a:r>
            <a:r>
              <a:rPr lang="en-US" altLang="ja-JP" dirty="0"/>
              <a:t>10</a:t>
            </a:r>
            <a:r>
              <a:rPr lang="ja-JP" altLang="en-US"/>
              <a:t>桁です</a:t>
            </a:r>
            <a:endParaRPr lang="en-US" altLang="ja-JP" dirty="0"/>
          </a:p>
        </p:txBody>
      </p:sp>
      <p:sp>
        <p:nvSpPr>
          <p:cNvPr id="4" name="日付プレースホルダー 3">
            <a:extLst>
              <a:ext uri="{FF2B5EF4-FFF2-40B4-BE49-F238E27FC236}">
                <a16:creationId xmlns:a16="http://schemas.microsoft.com/office/drawing/2014/main" id="{6BFD95BF-B8CB-F047-A8C4-5B730607F3AA}"/>
              </a:ext>
            </a:extLst>
          </p:cNvPr>
          <p:cNvSpPr>
            <a:spLocks noGrp="1"/>
          </p:cNvSpPr>
          <p:nvPr>
            <p:ph type="dt" sz="half" idx="10"/>
          </p:nvPr>
        </p:nvSpPr>
        <p:spPr/>
        <p:txBody>
          <a:bodyPr/>
          <a:lstStyle/>
          <a:p>
            <a:r>
              <a:rPr kumimoji="1" lang="en-US" altLang="ja-JP"/>
              <a:t>2022/3/16</a:t>
            </a:r>
            <a:endParaRPr kumimoji="1" lang="en-US" altLang="ja-JP" dirty="0"/>
          </a:p>
        </p:txBody>
      </p:sp>
      <p:sp>
        <p:nvSpPr>
          <p:cNvPr id="5" name="フッター プレースホルダー 4">
            <a:extLst>
              <a:ext uri="{FF2B5EF4-FFF2-40B4-BE49-F238E27FC236}">
                <a16:creationId xmlns:a16="http://schemas.microsoft.com/office/drawing/2014/main" id="{226B8A0F-20D7-7F42-89F7-5DD071AA0419}"/>
              </a:ext>
            </a:extLst>
          </p:cNvPr>
          <p:cNvSpPr>
            <a:spLocks noGrp="1"/>
          </p:cNvSpPr>
          <p:nvPr>
            <p:ph type="ftr" sz="quarter" idx="11"/>
          </p:nvPr>
        </p:nvSpPr>
        <p:spPr/>
        <p:txBody>
          <a:bodyPr/>
          <a:lstStyle/>
          <a:p>
            <a:r>
              <a:rPr kumimoji="1" lang="en-US" altLang="ja-JP"/>
              <a:t>2022</a:t>
            </a:r>
            <a:r>
              <a:rPr kumimoji="1" lang="ja-JP" altLang="en-US"/>
              <a:t>年</a:t>
            </a:r>
            <a:r>
              <a:rPr kumimoji="1" lang="en-US" altLang="ja-JP"/>
              <a:t>S</a:t>
            </a:r>
            <a:r>
              <a:rPr kumimoji="1" lang="ja-JP" altLang="en-US"/>
              <a:t>セメスター説明会</a:t>
            </a:r>
          </a:p>
        </p:txBody>
      </p:sp>
      <p:sp>
        <p:nvSpPr>
          <p:cNvPr id="6" name="スライド番号プレースホルダー 5">
            <a:extLst>
              <a:ext uri="{FF2B5EF4-FFF2-40B4-BE49-F238E27FC236}">
                <a16:creationId xmlns:a16="http://schemas.microsoft.com/office/drawing/2014/main" id="{02A808DA-2BE6-A040-82F3-DDAA38633C9D}"/>
              </a:ext>
            </a:extLst>
          </p:cNvPr>
          <p:cNvSpPr>
            <a:spLocks noGrp="1"/>
          </p:cNvSpPr>
          <p:nvPr>
            <p:ph type="sldNum" sz="quarter" idx="12"/>
          </p:nvPr>
        </p:nvSpPr>
        <p:spPr/>
        <p:txBody>
          <a:bodyPr/>
          <a:lstStyle/>
          <a:p>
            <a:fld id="{EDF77D8D-9987-453A-9A05-EB91CA595C68}" type="slidenum">
              <a:rPr kumimoji="1" lang="ja-JP" altLang="en-US" smtClean="0"/>
              <a:pPr/>
              <a:t>9</a:t>
            </a:fld>
            <a:endParaRPr kumimoji="1" lang="ja-JP" altLang="en-US"/>
          </a:p>
        </p:txBody>
      </p:sp>
      <p:pic>
        <p:nvPicPr>
          <p:cNvPr id="13" name="図 12" descr="テキスト&#10;&#10;低い精度で自動的に生成された説明">
            <a:extLst>
              <a:ext uri="{FF2B5EF4-FFF2-40B4-BE49-F238E27FC236}">
                <a16:creationId xmlns:a16="http://schemas.microsoft.com/office/drawing/2014/main" id="{653794F5-6CCC-1C47-81A5-D7AD90E9A7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4691" y="3212976"/>
            <a:ext cx="4216400" cy="2628900"/>
          </a:xfrm>
          <a:prstGeom prst="rect">
            <a:avLst/>
          </a:prstGeom>
        </p:spPr>
      </p:pic>
      <p:sp>
        <p:nvSpPr>
          <p:cNvPr id="8" name="正方形/長方形 7">
            <a:extLst>
              <a:ext uri="{FF2B5EF4-FFF2-40B4-BE49-F238E27FC236}">
                <a16:creationId xmlns:a16="http://schemas.microsoft.com/office/drawing/2014/main" id="{1EF7FE1A-2C64-884F-B0AC-A8E09A15B59D}"/>
              </a:ext>
            </a:extLst>
          </p:cNvPr>
          <p:cNvSpPr/>
          <p:nvPr/>
        </p:nvSpPr>
        <p:spPr>
          <a:xfrm>
            <a:off x="5131091" y="5517232"/>
            <a:ext cx="756000" cy="25613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角丸四角形吹き出し 8">
            <a:extLst>
              <a:ext uri="{FF2B5EF4-FFF2-40B4-BE49-F238E27FC236}">
                <a16:creationId xmlns:a16="http://schemas.microsoft.com/office/drawing/2014/main" id="{E4D11412-AA98-034F-8F1B-78A11D137698}"/>
              </a:ext>
            </a:extLst>
          </p:cNvPr>
          <p:cNvSpPr/>
          <p:nvPr/>
        </p:nvSpPr>
        <p:spPr>
          <a:xfrm>
            <a:off x="6895187" y="3573016"/>
            <a:ext cx="1421229" cy="504056"/>
          </a:xfrm>
          <a:prstGeom prst="wedgeRoundRectCallout">
            <a:avLst>
              <a:gd name="adj1" fmla="val -122124"/>
              <a:gd name="adj2" fmla="val 343988"/>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a:t>この部分</a:t>
            </a:r>
            <a:endParaRPr lang="en-US" altLang="ja-JP" sz="2000" dirty="0"/>
          </a:p>
        </p:txBody>
      </p:sp>
      <p:pic>
        <p:nvPicPr>
          <p:cNvPr id="14" name="図 13">
            <a:extLst>
              <a:ext uri="{FF2B5EF4-FFF2-40B4-BE49-F238E27FC236}">
                <a16:creationId xmlns:a16="http://schemas.microsoft.com/office/drawing/2014/main" id="{273D3A1A-3D57-B348-AD4B-C98D03674CCB}"/>
              </a:ext>
            </a:extLst>
          </p:cNvPr>
          <p:cNvPicPr>
            <a:picLocks noChangeAspect="1"/>
          </p:cNvPicPr>
          <p:nvPr/>
        </p:nvPicPr>
        <p:blipFill>
          <a:blip r:embed="rId3"/>
          <a:stretch>
            <a:fillRect/>
          </a:stretch>
        </p:blipFill>
        <p:spPr>
          <a:xfrm>
            <a:off x="6834712" y="27527"/>
            <a:ext cx="2268942" cy="667224"/>
          </a:xfrm>
          <a:prstGeom prst="rect">
            <a:avLst/>
          </a:prstGeom>
        </p:spPr>
      </p:pic>
      <p:sp>
        <p:nvSpPr>
          <p:cNvPr id="15" name="正方形/長方形 14">
            <a:extLst>
              <a:ext uri="{FF2B5EF4-FFF2-40B4-BE49-F238E27FC236}">
                <a16:creationId xmlns:a16="http://schemas.microsoft.com/office/drawing/2014/main" id="{3E55D788-CE3C-AB44-857A-C500055BBD03}"/>
              </a:ext>
            </a:extLst>
          </p:cNvPr>
          <p:cNvSpPr/>
          <p:nvPr/>
        </p:nvSpPr>
        <p:spPr>
          <a:xfrm>
            <a:off x="6829466" y="541001"/>
            <a:ext cx="2279038" cy="1537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u="sng"/>
          </a:p>
        </p:txBody>
      </p:sp>
    </p:spTree>
    <p:extLst>
      <p:ext uri="{BB962C8B-B14F-4D97-AF65-F5344CB8AC3E}">
        <p14:creationId xmlns:p14="http://schemas.microsoft.com/office/powerpoint/2010/main" val="243640089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雪藤">
  <a:themeElements>
    <a:clrScheme name="ユーザー定義 1">
      <a:dk1>
        <a:srgbClr val="000000"/>
      </a:dk1>
      <a:lt1>
        <a:srgbClr val="FFFFFF"/>
      </a:lt1>
      <a:dk2>
        <a:srgbClr val="445469"/>
      </a:dk2>
      <a:lt2>
        <a:srgbClr val="E7E6E6"/>
      </a:lt2>
      <a:accent1>
        <a:srgbClr val="F0A22E"/>
      </a:accent1>
      <a:accent2>
        <a:srgbClr val="ED7D30"/>
      </a:accent2>
      <a:accent3>
        <a:srgbClr val="A5A5A5"/>
      </a:accent3>
      <a:accent4>
        <a:srgbClr val="FFC000"/>
      </a:accent4>
      <a:accent5>
        <a:srgbClr val="5B9BD5"/>
      </a:accent5>
      <a:accent6>
        <a:srgbClr val="70AD47"/>
      </a:accent6>
      <a:hlink>
        <a:srgbClr val="0563C1"/>
      </a:hlink>
      <a:folHlink>
        <a:srgbClr val="954F71"/>
      </a:folHlink>
    </a:clrScheme>
    <a:fontScheme name="ユーザー定義 1">
      <a:majorFont>
        <a:latin typeface="Cambria"/>
        <a:ea typeface="メイリオ"/>
        <a:cs typeface=""/>
      </a:majorFont>
      <a:minorFont>
        <a:latin typeface="Cambria"/>
        <a:ea typeface="メイリオ"/>
        <a:cs typeface=""/>
      </a:minorFont>
    </a:fontScheme>
    <a:fmtScheme name="雪藤">
      <a:fillStyleLst>
        <a:solidFill>
          <a:schemeClr val="phClr">
            <a:tint val="100000"/>
          </a:schemeClr>
        </a:solidFill>
        <a:gradFill>
          <a:gsLst>
            <a:gs pos="0">
              <a:schemeClr val="phClr">
                <a:sat val="13000"/>
                <a:lum val="79000"/>
              </a:schemeClr>
            </a:gs>
            <a:gs pos="100000">
              <a:schemeClr val="phClr">
                <a:sat val="100000"/>
                <a:lum val="95000"/>
              </a:schemeClr>
            </a:gs>
          </a:gsLst>
          <a:lin ang="5400000" scaled="1"/>
        </a:gradFill>
        <a:blipFill>
          <a:blip xmlns:r="http://schemas.openxmlformats.org/officeDocument/2006/relationships" r:embed="rId1">
            <a:duotone>
              <a:srgbClr val="FFFFFF"/>
              <a:schemeClr val="phClr">
                <a:tint val="100000"/>
              </a:schemeClr>
            </a:duotone>
          </a:blip>
        </a:blipFill>
      </a:fillStyleLst>
      <a:lnStyleLst>
        <a:ln w="9525">
          <a:solidFill>
            <a:schemeClr val="phClr">
              <a:alpha val="100000"/>
            </a:schemeClr>
          </a:solidFill>
          <a:prstDash val="solid"/>
        </a:ln>
        <a:ln w="12700">
          <a:solidFill>
            <a:schemeClr val="phClr">
              <a:alpha val="100000"/>
            </a:schemeClr>
          </a:solidFill>
          <a:prstDash val="solid"/>
        </a:ln>
        <a:ln w="38100">
          <a:solidFill>
            <a:schemeClr val="phClr">
              <a:alpha val="100000"/>
            </a:schemeClr>
          </a:solidFill>
          <a:prstDash val="solid"/>
        </a:ln>
      </a:lnStyleLst>
      <a:effectStyleLst>
        <a:effectStyle>
          <a:effectLst/>
        </a:effectStyle>
        <a:effectStyle>
          <a:effectLst>
            <a:glow rad="101600">
              <a:schemeClr val="phClr">
                <a:alpha val="10000"/>
              </a:schemeClr>
            </a:glow>
            <a:outerShdw blurRad="50800" dist="50800" dir="5400000" algn="tl">
              <a:srgbClr val="7D7D7D">
                <a:alpha val="65000"/>
              </a:srgbClr>
            </a:outerShdw>
          </a:effectLst>
          <a:scene3d>
            <a:camera prst="perspectiveFront"/>
            <a:lightRig rig="threePt" dir="t">
              <a:rot lat="0" lon="0" rev="18900000"/>
            </a:lightRig>
          </a:scene3d>
          <a:sp3d/>
        </a:effectStyle>
        <a:effectStyle>
          <a:effectLst>
            <a:glow rad="101600">
              <a:schemeClr val="phClr">
                <a:alpha val="15000"/>
              </a:schemeClr>
            </a:glow>
            <a:outerShdw blurRad="50800" dist="50800" dir="5400000" algn="tl">
              <a:srgbClr val="7D7D7D">
                <a:alpha val="65000"/>
              </a:srgbClr>
            </a:outerShdw>
          </a:effectLst>
          <a:scene3d>
            <a:camera prst="perspectiveFront" fov="0"/>
            <a:lightRig rig="glow" dir="t">
              <a:rot lat="0" lon="0" rev="2700000"/>
            </a:lightRig>
          </a:scene3d>
          <a:sp3d>
            <a:bevelT w="342900" h="38100" prst="softRound"/>
            <a:bevelB w="342900" h="38100" prst="softRound"/>
            <a:contourClr>
              <a:srgbClr val="000000"/>
            </a:contourClr>
          </a:sp3d>
        </a:effectStyle>
      </a:effectStyleLst>
      <a:bgFillStyleLst>
        <a:solidFill>
          <a:schemeClr val="phClr">
            <a:tint val="100000"/>
          </a:schemeClr>
        </a:solidFill>
        <a:gradFill>
          <a:gsLst>
            <a:gs pos="0">
              <a:schemeClr val="phClr">
                <a:sat val="0"/>
                <a:lum val="100000"/>
              </a:schemeClr>
            </a:gs>
            <a:gs pos="100000">
              <a:schemeClr val="phClr">
                <a:sat val="100000"/>
                <a:lum val="90000"/>
              </a:schemeClr>
            </a:gs>
          </a:gsLst>
          <a:lin ang="16200000" scaled="1"/>
        </a:gradFill>
        <a:blipFill rotWithShape="0">
          <a:blip xmlns:r="http://schemas.openxmlformats.org/officeDocument/2006/relationships" r:embed="rId2">
            <a:duotone>
              <a:schemeClr val="phClr">
                <a:shade val="28000"/>
                <a:satMod val="250000"/>
              </a:schemeClr>
              <a:schemeClr val="phClr">
                <a:tint val="92350"/>
                <a:satMod val="150000"/>
              </a:schemeClr>
            </a:duotone>
          </a:blip>
          <a:srcRect/>
          <a:stretch>
            <a:fillRect/>
          </a:stretch>
        </a:blip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14566</TotalTime>
  <Words>2476</Words>
  <Application>Microsoft Macintosh PowerPoint</Application>
  <PresentationFormat>画面に合わせる (4:3)</PresentationFormat>
  <Paragraphs>398</Paragraphs>
  <Slides>45</Slides>
  <Notes>2</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45</vt:i4>
      </vt:variant>
    </vt:vector>
  </HeadingPairs>
  <TitlesOfParts>
    <vt:vector size="50" baseType="lpstr">
      <vt:lpstr>Meiryo UI</vt:lpstr>
      <vt:lpstr>Calibri</vt:lpstr>
      <vt:lpstr>Cambria</vt:lpstr>
      <vt:lpstr>Wingdings</vt:lpstr>
      <vt:lpstr>雪藤</vt:lpstr>
      <vt:lpstr>授業における情報システム利用の基礎</vt:lpstr>
      <vt:lpstr>概要</vt:lpstr>
      <vt:lpstr>わからないことがあったら</vt:lpstr>
      <vt:lpstr>わからないことがあったら</vt:lpstr>
      <vt:lpstr>サポート窓口</vt:lpstr>
      <vt:lpstr>授業関連の主な情報システム</vt:lpstr>
      <vt:lpstr>UTokyo Account</vt:lpstr>
      <vt:lpstr>初期設定</vt:lpstr>
      <vt:lpstr>ユーザ名について</vt:lpstr>
      <vt:lpstr>ユーザ名について</vt:lpstr>
      <vt:lpstr>ユーザ名の罠</vt:lpstr>
      <vt:lpstr>非常勤講師の UTokyo Account</vt:lpstr>
      <vt:lpstr>UTAS</vt:lpstr>
      <vt:lpstr>UTAS</vt:lpstr>
      <vt:lpstr>UTAS</vt:lpstr>
      <vt:lpstr>Zoom</vt:lpstr>
      <vt:lpstr>サインイン</vt:lpstr>
      <vt:lpstr>ミーティングの設定 </vt:lpstr>
      <vt:lpstr>ミーティングの設定</vt:lpstr>
      <vt:lpstr>その他いろいろ</vt:lpstr>
      <vt:lpstr>ITC-LMS</vt:lpstr>
      <vt:lpstr>サインイン</vt:lpstr>
      <vt:lpstr>出講表</vt:lpstr>
      <vt:lpstr>オンライン授業情報</vt:lpstr>
      <vt:lpstr>オンライン授業情報</vt:lpstr>
      <vt:lpstr>ITC-LMS の機能</vt:lpstr>
      <vt:lpstr>講義資料などの登録</vt:lpstr>
      <vt:lpstr>学生からの要望</vt:lpstr>
      <vt:lpstr>未履修での聴講</vt:lpstr>
      <vt:lpstr>未履修での聴講</vt:lpstr>
      <vt:lpstr>未履修での聴講</vt:lpstr>
      <vt:lpstr>コース設定画面</vt:lpstr>
      <vt:lpstr>学生からの連絡</vt:lpstr>
      <vt:lpstr>学生からの連絡</vt:lpstr>
      <vt:lpstr>学生からの連絡</vt:lpstr>
      <vt:lpstr>利用方法の統一</vt:lpstr>
      <vt:lpstr>利用方法の統一</vt:lpstr>
      <vt:lpstr>課題やテストの出題</vt:lpstr>
      <vt:lpstr>課題やテストの出題</vt:lpstr>
      <vt:lpstr>その他の注意事項</vt:lpstr>
      <vt:lpstr>更新の遅延</vt:lpstr>
      <vt:lpstr>UTAS の古い科目情報</vt:lpstr>
      <vt:lpstr>コースのグルーピング</vt:lpstr>
      <vt:lpstr>テストの自動採点</vt:lpstr>
      <vt:lpstr>おわりに</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授業のオンライン化を念頭に置いた</dc:title>
  <dc:creator>tau</dc:creator>
  <cp:lastModifiedBy>柴山　悦哉</cp:lastModifiedBy>
  <cp:revision>1152</cp:revision>
  <cp:lastPrinted>2022-03-12T07:41:18Z</cp:lastPrinted>
  <dcterms:created xsi:type="dcterms:W3CDTF">2020-03-09T13:20:48Z</dcterms:created>
  <dcterms:modified xsi:type="dcterms:W3CDTF">2022-03-15T07:13:47Z</dcterms:modified>
</cp:coreProperties>
</file>

<file path=docProps/thumbnail.jpeg>
</file>